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48"/>
  </p:notesMasterIdLst>
  <p:sldIdLst>
    <p:sldId id="256" r:id="rId5"/>
    <p:sldId id="257" r:id="rId6"/>
    <p:sldId id="258" r:id="rId7"/>
    <p:sldId id="260" r:id="rId8"/>
    <p:sldId id="261" r:id="rId9"/>
    <p:sldId id="306" r:id="rId10"/>
    <p:sldId id="287" r:id="rId11"/>
    <p:sldId id="290" r:id="rId12"/>
    <p:sldId id="307" r:id="rId13"/>
    <p:sldId id="262" r:id="rId14"/>
    <p:sldId id="263" r:id="rId15"/>
    <p:sldId id="264" r:id="rId16"/>
    <p:sldId id="265" r:id="rId17"/>
    <p:sldId id="275" r:id="rId18"/>
    <p:sldId id="348" r:id="rId19"/>
    <p:sldId id="276" r:id="rId20"/>
    <p:sldId id="277" r:id="rId21"/>
    <p:sldId id="278" r:id="rId22"/>
    <p:sldId id="347" r:id="rId23"/>
    <p:sldId id="279" r:id="rId24"/>
    <p:sldId id="351" r:id="rId25"/>
    <p:sldId id="342" r:id="rId26"/>
    <p:sldId id="286" r:id="rId27"/>
    <p:sldId id="267" r:id="rId28"/>
    <p:sldId id="268" r:id="rId29"/>
    <p:sldId id="270" r:id="rId30"/>
    <p:sldId id="271" r:id="rId31"/>
    <p:sldId id="292" r:id="rId32"/>
    <p:sldId id="343" r:id="rId33"/>
    <p:sldId id="344" r:id="rId34"/>
    <p:sldId id="345" r:id="rId35"/>
    <p:sldId id="296" r:id="rId36"/>
    <p:sldId id="293" r:id="rId37"/>
    <p:sldId id="295" r:id="rId38"/>
    <p:sldId id="294" r:id="rId39"/>
    <p:sldId id="297" r:id="rId40"/>
    <p:sldId id="298" r:id="rId41"/>
    <p:sldId id="299" r:id="rId42"/>
    <p:sldId id="300" r:id="rId43"/>
    <p:sldId id="341" r:id="rId44"/>
    <p:sldId id="301" r:id="rId45"/>
    <p:sldId id="266" r:id="rId46"/>
    <p:sldId id="259" r:id="rId47"/>
  </p:sldIdLst>
  <p:sldSz cx="9144000" cy="6858000" type="screen4x3"/>
  <p:notesSz cx="7315200" cy="96012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94957-F237-3F5B-EFB0-EBE2BDF1CFDC}" v="22" dt="2023-08-04T02:45:16.349"/>
    <p1510:client id="{26CE38B1-1A3A-42B8-877B-F875BCACE99D}" v="1" dt="2023-08-01T06:24:47.923"/>
    <p1510:client id="{63C8254E-5E24-8C70-5D51-8194B086D1B0}" v="63" dt="2023-08-04T00:44:26.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018"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rector" userId="S::director@greeneggschildcare.com.au::d8608ddd-bb54-4369-ac39-c7199cbfb393" providerId="AD" clId="Web-{0C594957-F237-3F5B-EFB0-EBE2BDF1CFDC}"/>
    <pc:docChg chg="addSld delSld modSld">
      <pc:chgData name="director" userId="S::director@greeneggschildcare.com.au::d8608ddd-bb54-4369-ac39-c7199cbfb393" providerId="AD" clId="Web-{0C594957-F237-3F5B-EFB0-EBE2BDF1CFDC}" dt="2023-08-04T02:45:16.349" v="18"/>
      <pc:docMkLst>
        <pc:docMk/>
      </pc:docMkLst>
      <pc:sldChg chg="del">
        <pc:chgData name="director" userId="S::director@greeneggschildcare.com.au::d8608ddd-bb54-4369-ac39-c7199cbfb393" providerId="AD" clId="Web-{0C594957-F237-3F5B-EFB0-EBE2BDF1CFDC}" dt="2023-08-04T02:45:16.349" v="18"/>
        <pc:sldMkLst>
          <pc:docMk/>
          <pc:sldMk cId="667468170" sldId="350"/>
        </pc:sldMkLst>
      </pc:sldChg>
      <pc:sldChg chg="addSp delSp modSp new">
        <pc:chgData name="director" userId="S::director@greeneggschildcare.com.au::d8608ddd-bb54-4369-ac39-c7199cbfb393" providerId="AD" clId="Web-{0C594957-F237-3F5B-EFB0-EBE2BDF1CFDC}" dt="2023-08-04T02:44:43.160" v="17" actId="14100"/>
        <pc:sldMkLst>
          <pc:docMk/>
          <pc:sldMk cId="1368459272" sldId="351"/>
        </pc:sldMkLst>
        <pc:spChg chg="del">
          <ac:chgData name="director" userId="S::director@greeneggschildcare.com.au::d8608ddd-bb54-4369-ac39-c7199cbfb393" providerId="AD" clId="Web-{0C594957-F237-3F5B-EFB0-EBE2BDF1CFDC}" dt="2023-08-04T02:38:19.180" v="1"/>
          <ac:spMkLst>
            <pc:docMk/>
            <pc:sldMk cId="1368459272" sldId="351"/>
            <ac:spMk id="2" creationId="{19D452B5-CC2A-EDDD-46DF-E5F9981AC548}"/>
          </ac:spMkLst>
        </pc:spChg>
        <pc:spChg chg="del">
          <ac:chgData name="director" userId="S::director@greeneggschildcare.com.au::d8608ddd-bb54-4369-ac39-c7199cbfb393" providerId="AD" clId="Web-{0C594957-F237-3F5B-EFB0-EBE2BDF1CFDC}" dt="2023-08-04T02:38:22.883" v="2"/>
          <ac:spMkLst>
            <pc:docMk/>
            <pc:sldMk cId="1368459272" sldId="351"/>
            <ac:spMk id="3" creationId="{D1857B5F-60DC-9F13-B878-5EF40DD3CD41}"/>
          </ac:spMkLst>
        </pc:spChg>
        <pc:picChg chg="add del mod">
          <ac:chgData name="director" userId="S::director@greeneggschildcare.com.au::d8608ddd-bb54-4369-ac39-c7199cbfb393" providerId="AD" clId="Web-{0C594957-F237-3F5B-EFB0-EBE2BDF1CFDC}" dt="2023-08-04T02:38:51.634" v="4"/>
          <ac:picMkLst>
            <pc:docMk/>
            <pc:sldMk cId="1368459272" sldId="351"/>
            <ac:picMk id="4" creationId="{F2F1B0FF-A953-D3B8-F1E5-5095CAEF76A3}"/>
          </ac:picMkLst>
        </pc:picChg>
        <pc:picChg chg="add del mod">
          <ac:chgData name="director" userId="S::director@greeneggschildcare.com.au::d8608ddd-bb54-4369-ac39-c7199cbfb393" providerId="AD" clId="Web-{0C594957-F237-3F5B-EFB0-EBE2BDF1CFDC}" dt="2023-08-04T02:40:10.543" v="10"/>
          <ac:picMkLst>
            <pc:docMk/>
            <pc:sldMk cId="1368459272" sldId="351"/>
            <ac:picMk id="5" creationId="{05503522-76DE-52BC-1FF2-AF4C2C61A105}"/>
          </ac:picMkLst>
        </pc:picChg>
        <pc:picChg chg="add mod">
          <ac:chgData name="director" userId="S::director@greeneggschildcare.com.au::d8608ddd-bb54-4369-ac39-c7199cbfb393" providerId="AD" clId="Web-{0C594957-F237-3F5B-EFB0-EBE2BDF1CFDC}" dt="2023-08-04T02:44:43.160" v="17" actId="14100"/>
          <ac:picMkLst>
            <pc:docMk/>
            <pc:sldMk cId="1368459272" sldId="351"/>
            <ac:picMk id="6" creationId="{8A5B53A0-FBF5-FABA-670A-4D0F446BD2CE}"/>
          </ac:picMkLst>
        </pc:picChg>
      </pc:sldChg>
    </pc:docChg>
  </pc:docChgLst>
  <pc:docChgLst>
    <pc:chgData name="Suzie" userId="85920cad-7b4a-473f-8746-6b501dea27be" providerId="ADAL" clId="{26CE38B1-1A3A-42B8-877B-F875BCACE99D}"/>
    <pc:docChg chg="undo custSel modSld">
      <pc:chgData name="Suzie" userId="85920cad-7b4a-473f-8746-6b501dea27be" providerId="ADAL" clId="{26CE38B1-1A3A-42B8-877B-F875BCACE99D}" dt="2023-08-01T06:25:41.336" v="556" actId="6549"/>
      <pc:docMkLst>
        <pc:docMk/>
      </pc:docMkLst>
      <pc:sldChg chg="modSp mod">
        <pc:chgData name="Suzie" userId="85920cad-7b4a-473f-8746-6b501dea27be" providerId="ADAL" clId="{26CE38B1-1A3A-42B8-877B-F875BCACE99D}" dt="2023-08-01T06:25:41.336" v="556" actId="6549"/>
        <pc:sldMkLst>
          <pc:docMk/>
          <pc:sldMk cId="0" sldId="259"/>
        </pc:sldMkLst>
        <pc:spChg chg="mod">
          <ac:chgData name="Suzie" userId="85920cad-7b4a-473f-8746-6b501dea27be" providerId="ADAL" clId="{26CE38B1-1A3A-42B8-877B-F875BCACE99D}" dt="2023-08-01T06:25:41.336" v="556" actId="6549"/>
          <ac:spMkLst>
            <pc:docMk/>
            <pc:sldMk cId="0" sldId="259"/>
            <ac:spMk id="103428" creationId="{7E2605D9-B631-4C1C-A67A-46CBF7B4D7B5}"/>
          </ac:spMkLst>
        </pc:spChg>
      </pc:sldChg>
      <pc:sldChg chg="modSp mod">
        <pc:chgData name="Suzie" userId="85920cad-7b4a-473f-8746-6b501dea27be" providerId="ADAL" clId="{26CE38B1-1A3A-42B8-877B-F875BCACE99D}" dt="2023-08-01T04:42:32.733" v="153" actId="20577"/>
        <pc:sldMkLst>
          <pc:docMk/>
          <pc:sldMk cId="0" sldId="264"/>
        </pc:sldMkLst>
        <pc:spChg chg="mod">
          <ac:chgData name="Suzie" userId="85920cad-7b4a-473f-8746-6b501dea27be" providerId="ADAL" clId="{26CE38B1-1A3A-42B8-877B-F875BCACE99D}" dt="2023-08-01T04:42:32.733" v="153" actId="20577"/>
          <ac:spMkLst>
            <pc:docMk/>
            <pc:sldMk cId="0" sldId="264"/>
            <ac:spMk id="36869" creationId="{D6CE53EE-8406-48F7-A26A-060A276A15EE}"/>
          </ac:spMkLst>
        </pc:spChg>
      </pc:sldChg>
      <pc:sldChg chg="delSp modSp mod">
        <pc:chgData name="Suzie" userId="85920cad-7b4a-473f-8746-6b501dea27be" providerId="ADAL" clId="{26CE38B1-1A3A-42B8-877B-F875BCACE99D}" dt="2023-08-01T06:24:55.554" v="555" actId="20577"/>
        <pc:sldMkLst>
          <pc:docMk/>
          <pc:sldMk cId="0" sldId="266"/>
        </pc:sldMkLst>
        <pc:spChg chg="mod">
          <ac:chgData name="Suzie" userId="85920cad-7b4a-473f-8746-6b501dea27be" providerId="ADAL" clId="{26CE38B1-1A3A-42B8-877B-F875BCACE99D}" dt="2023-08-01T06:24:55.554" v="555" actId="20577"/>
          <ac:spMkLst>
            <pc:docMk/>
            <pc:sldMk cId="0" sldId="266"/>
            <ac:spMk id="101381" creationId="{C4498287-F683-4098-9A02-B0C29DFC749D}"/>
          </ac:spMkLst>
        </pc:spChg>
        <pc:spChg chg="del mod">
          <ac:chgData name="Suzie" userId="85920cad-7b4a-473f-8746-6b501dea27be" providerId="ADAL" clId="{26CE38B1-1A3A-42B8-877B-F875BCACE99D}" dt="2023-08-01T06:24:47.923" v="553" actId="478"/>
          <ac:spMkLst>
            <pc:docMk/>
            <pc:sldMk cId="0" sldId="266"/>
            <ac:spMk id="101384" creationId="{D8729CAF-B261-4481-8F26-C482430B01DD}"/>
          </ac:spMkLst>
        </pc:spChg>
      </pc:sldChg>
      <pc:sldChg chg="modSp mod">
        <pc:chgData name="Suzie" userId="85920cad-7b4a-473f-8746-6b501dea27be" providerId="ADAL" clId="{26CE38B1-1A3A-42B8-877B-F875BCACE99D}" dt="2023-08-01T05:00:40.450" v="350" actId="20577"/>
        <pc:sldMkLst>
          <pc:docMk/>
          <pc:sldMk cId="0" sldId="267"/>
        </pc:sldMkLst>
        <pc:spChg chg="mod">
          <ac:chgData name="Suzie" userId="85920cad-7b4a-473f-8746-6b501dea27be" providerId="ADAL" clId="{26CE38B1-1A3A-42B8-877B-F875BCACE99D}" dt="2023-08-01T05:00:40.450" v="350" actId="20577"/>
          <ac:spMkLst>
            <pc:docMk/>
            <pc:sldMk cId="0" sldId="267"/>
            <ac:spMk id="60421" creationId="{2F5AC592-B726-49DB-84FE-2D687F12CD0E}"/>
          </ac:spMkLst>
        </pc:spChg>
      </pc:sldChg>
      <pc:sldChg chg="modSp mod">
        <pc:chgData name="Suzie" userId="85920cad-7b4a-473f-8746-6b501dea27be" providerId="ADAL" clId="{26CE38B1-1A3A-42B8-877B-F875BCACE99D}" dt="2023-08-01T05:02:00.847" v="404" actId="20577"/>
        <pc:sldMkLst>
          <pc:docMk/>
          <pc:sldMk cId="0" sldId="270"/>
        </pc:sldMkLst>
        <pc:spChg chg="mod">
          <ac:chgData name="Suzie" userId="85920cad-7b4a-473f-8746-6b501dea27be" providerId="ADAL" clId="{26CE38B1-1A3A-42B8-877B-F875BCACE99D}" dt="2023-08-01T05:02:00.847" v="404" actId="20577"/>
          <ac:spMkLst>
            <pc:docMk/>
            <pc:sldMk cId="0" sldId="270"/>
            <ac:spMk id="64517" creationId="{8633FD9A-487A-4CE2-A2EB-CCCDA44670C7}"/>
          </ac:spMkLst>
        </pc:spChg>
      </pc:sldChg>
      <pc:sldChg chg="modSp mod">
        <pc:chgData name="Suzie" userId="85920cad-7b4a-473f-8746-6b501dea27be" providerId="ADAL" clId="{26CE38B1-1A3A-42B8-877B-F875BCACE99D}" dt="2023-08-01T06:00:02.008" v="453" actId="20577"/>
        <pc:sldMkLst>
          <pc:docMk/>
          <pc:sldMk cId="0" sldId="271"/>
        </pc:sldMkLst>
        <pc:spChg chg="mod">
          <ac:chgData name="Suzie" userId="85920cad-7b4a-473f-8746-6b501dea27be" providerId="ADAL" clId="{26CE38B1-1A3A-42B8-877B-F875BCACE99D}" dt="2023-08-01T06:00:02.008" v="453" actId="20577"/>
          <ac:spMkLst>
            <pc:docMk/>
            <pc:sldMk cId="0" sldId="271"/>
            <ac:spMk id="73733" creationId="{C4E81AA4-EB4D-427E-B48B-BF1DFFBC1F73}"/>
          </ac:spMkLst>
        </pc:spChg>
      </pc:sldChg>
      <pc:sldChg chg="modSp mod">
        <pc:chgData name="Suzie" userId="85920cad-7b4a-473f-8746-6b501dea27be" providerId="ADAL" clId="{26CE38B1-1A3A-42B8-877B-F875BCACE99D}" dt="2023-08-01T04:45:01.347" v="160" actId="20577"/>
        <pc:sldMkLst>
          <pc:docMk/>
          <pc:sldMk cId="0" sldId="275"/>
        </pc:sldMkLst>
        <pc:spChg chg="mod">
          <ac:chgData name="Suzie" userId="85920cad-7b4a-473f-8746-6b501dea27be" providerId="ADAL" clId="{26CE38B1-1A3A-42B8-877B-F875BCACE99D}" dt="2023-08-01T04:45:01.347" v="160" actId="20577"/>
          <ac:spMkLst>
            <pc:docMk/>
            <pc:sldMk cId="0" sldId="275"/>
            <ac:spMk id="40965" creationId="{5AE09468-DACA-443E-8C00-02E38CBDFA97}"/>
          </ac:spMkLst>
        </pc:spChg>
      </pc:sldChg>
      <pc:sldChg chg="modSp mod">
        <pc:chgData name="Suzie" userId="85920cad-7b4a-473f-8746-6b501dea27be" providerId="ADAL" clId="{26CE38B1-1A3A-42B8-877B-F875BCACE99D}" dt="2023-08-01T04:47:50.825" v="181" actId="20577"/>
        <pc:sldMkLst>
          <pc:docMk/>
          <pc:sldMk cId="0" sldId="276"/>
        </pc:sldMkLst>
        <pc:spChg chg="mod">
          <ac:chgData name="Suzie" userId="85920cad-7b4a-473f-8746-6b501dea27be" providerId="ADAL" clId="{26CE38B1-1A3A-42B8-877B-F875BCACE99D}" dt="2023-08-01T04:47:50.825" v="181" actId="20577"/>
          <ac:spMkLst>
            <pc:docMk/>
            <pc:sldMk cId="0" sldId="276"/>
            <ac:spMk id="44037" creationId="{F555AD3F-DA28-45FC-8EA1-DD86403DA2EA}"/>
          </ac:spMkLst>
        </pc:spChg>
      </pc:sldChg>
      <pc:sldChg chg="modSp mod">
        <pc:chgData name="Suzie" userId="85920cad-7b4a-473f-8746-6b501dea27be" providerId="ADAL" clId="{26CE38B1-1A3A-42B8-877B-F875BCACE99D}" dt="2023-08-01T04:51:07.952" v="259" actId="20577"/>
        <pc:sldMkLst>
          <pc:docMk/>
          <pc:sldMk cId="0" sldId="277"/>
        </pc:sldMkLst>
        <pc:spChg chg="mod">
          <ac:chgData name="Suzie" userId="85920cad-7b4a-473f-8746-6b501dea27be" providerId="ADAL" clId="{26CE38B1-1A3A-42B8-877B-F875BCACE99D}" dt="2023-08-01T04:51:07.952" v="259" actId="20577"/>
          <ac:spMkLst>
            <pc:docMk/>
            <pc:sldMk cId="0" sldId="277"/>
            <ac:spMk id="46085" creationId="{0DAF21A5-DAE2-4324-9CEF-BC6A07826612}"/>
          </ac:spMkLst>
        </pc:spChg>
      </pc:sldChg>
      <pc:sldChg chg="modSp mod">
        <pc:chgData name="Suzie" userId="85920cad-7b4a-473f-8746-6b501dea27be" providerId="ADAL" clId="{26CE38B1-1A3A-42B8-877B-F875BCACE99D}" dt="2023-08-01T04:55:28.932" v="329" actId="20577"/>
        <pc:sldMkLst>
          <pc:docMk/>
          <pc:sldMk cId="0" sldId="278"/>
        </pc:sldMkLst>
        <pc:spChg chg="mod">
          <ac:chgData name="Suzie" userId="85920cad-7b4a-473f-8746-6b501dea27be" providerId="ADAL" clId="{26CE38B1-1A3A-42B8-877B-F875BCACE99D}" dt="2023-08-01T04:55:28.932" v="329" actId="20577"/>
          <ac:spMkLst>
            <pc:docMk/>
            <pc:sldMk cId="0" sldId="278"/>
            <ac:spMk id="51205" creationId="{5E584210-F329-4E9E-B0E6-61A465B40885}"/>
          </ac:spMkLst>
        </pc:spChg>
      </pc:sldChg>
      <pc:sldChg chg="modSp mod">
        <pc:chgData name="Suzie" userId="85920cad-7b4a-473f-8746-6b501dea27be" providerId="ADAL" clId="{26CE38B1-1A3A-42B8-877B-F875BCACE99D}" dt="2023-08-01T04:59:45.356" v="346" actId="20577"/>
        <pc:sldMkLst>
          <pc:docMk/>
          <pc:sldMk cId="0" sldId="286"/>
        </pc:sldMkLst>
        <pc:spChg chg="mod">
          <ac:chgData name="Suzie" userId="85920cad-7b4a-473f-8746-6b501dea27be" providerId="ADAL" clId="{26CE38B1-1A3A-42B8-877B-F875BCACE99D}" dt="2023-08-01T04:59:45.356" v="346" actId="20577"/>
          <ac:spMkLst>
            <pc:docMk/>
            <pc:sldMk cId="0" sldId="286"/>
            <ac:spMk id="58373" creationId="{2DF60FA3-F33D-4E18-B931-510A1A431F18}"/>
          </ac:spMkLst>
        </pc:spChg>
      </pc:sldChg>
      <pc:sldChg chg="modSp mod">
        <pc:chgData name="Suzie" userId="85920cad-7b4a-473f-8746-6b501dea27be" providerId="ADAL" clId="{26CE38B1-1A3A-42B8-877B-F875BCACE99D}" dt="2023-08-01T04:28:42.399" v="147" actId="20577"/>
        <pc:sldMkLst>
          <pc:docMk/>
          <pc:sldMk cId="0" sldId="290"/>
        </pc:sldMkLst>
        <pc:spChg chg="mod">
          <ac:chgData name="Suzie" userId="85920cad-7b4a-473f-8746-6b501dea27be" providerId="ADAL" clId="{26CE38B1-1A3A-42B8-877B-F875BCACE99D}" dt="2023-08-01T04:28:42.399" v="147" actId="20577"/>
          <ac:spMkLst>
            <pc:docMk/>
            <pc:sldMk cId="0" sldId="290"/>
            <ac:spMk id="28677" creationId="{3807C39F-DF00-4672-AD11-E9B3D4CE2918}"/>
          </ac:spMkLst>
        </pc:spChg>
      </pc:sldChg>
      <pc:sldChg chg="modSp mod">
        <pc:chgData name="Suzie" userId="85920cad-7b4a-473f-8746-6b501dea27be" providerId="ADAL" clId="{26CE38B1-1A3A-42B8-877B-F875BCACE99D}" dt="2023-08-01T06:00:47.815" v="458" actId="20577"/>
        <pc:sldMkLst>
          <pc:docMk/>
          <pc:sldMk cId="0" sldId="292"/>
        </pc:sldMkLst>
        <pc:spChg chg="mod">
          <ac:chgData name="Suzie" userId="85920cad-7b4a-473f-8746-6b501dea27be" providerId="ADAL" clId="{26CE38B1-1A3A-42B8-877B-F875BCACE99D}" dt="2023-08-01T06:00:47.815" v="458" actId="20577"/>
          <ac:spMkLst>
            <pc:docMk/>
            <pc:sldMk cId="0" sldId="292"/>
            <ac:spMk id="70662" creationId="{5B0D3E76-B75E-448D-9078-75EE30F7F57F}"/>
          </ac:spMkLst>
        </pc:spChg>
      </pc:sldChg>
      <pc:sldChg chg="modSp mod">
        <pc:chgData name="Suzie" userId="85920cad-7b4a-473f-8746-6b501dea27be" providerId="ADAL" clId="{26CE38B1-1A3A-42B8-877B-F875BCACE99D}" dt="2023-08-01T06:12:32.038" v="499" actId="20577"/>
        <pc:sldMkLst>
          <pc:docMk/>
          <pc:sldMk cId="0" sldId="293"/>
        </pc:sldMkLst>
        <pc:spChg chg="mod">
          <ac:chgData name="Suzie" userId="85920cad-7b4a-473f-8746-6b501dea27be" providerId="ADAL" clId="{26CE38B1-1A3A-42B8-877B-F875BCACE99D}" dt="2023-08-01T06:12:32.038" v="499" actId="20577"/>
          <ac:spMkLst>
            <pc:docMk/>
            <pc:sldMk cId="0" sldId="293"/>
            <ac:spMk id="82950" creationId="{4E7C2582-1B68-4990-9DA0-5963D219EED5}"/>
          </ac:spMkLst>
        </pc:spChg>
      </pc:sldChg>
      <pc:sldChg chg="modSp mod">
        <pc:chgData name="Suzie" userId="85920cad-7b4a-473f-8746-6b501dea27be" providerId="ADAL" clId="{26CE38B1-1A3A-42B8-877B-F875BCACE99D}" dt="2023-08-01T06:13:00.911" v="505" actId="20577"/>
        <pc:sldMkLst>
          <pc:docMk/>
          <pc:sldMk cId="0" sldId="295"/>
        </pc:sldMkLst>
        <pc:spChg chg="mod">
          <ac:chgData name="Suzie" userId="85920cad-7b4a-473f-8746-6b501dea27be" providerId="ADAL" clId="{26CE38B1-1A3A-42B8-877B-F875BCACE99D}" dt="2023-08-01T06:13:00.911" v="505" actId="20577"/>
          <ac:spMkLst>
            <pc:docMk/>
            <pc:sldMk cId="0" sldId="295"/>
            <ac:spMk id="84998" creationId="{826ED8DB-99C6-497F-B6E9-2E4E380807AB}"/>
          </ac:spMkLst>
        </pc:spChg>
      </pc:sldChg>
      <pc:sldChg chg="modSp mod">
        <pc:chgData name="Suzie" userId="85920cad-7b4a-473f-8746-6b501dea27be" providerId="ADAL" clId="{26CE38B1-1A3A-42B8-877B-F875BCACE99D}" dt="2023-08-01T06:10:26.881" v="493" actId="20577"/>
        <pc:sldMkLst>
          <pc:docMk/>
          <pc:sldMk cId="0" sldId="296"/>
        </pc:sldMkLst>
        <pc:spChg chg="mod">
          <ac:chgData name="Suzie" userId="85920cad-7b4a-473f-8746-6b501dea27be" providerId="ADAL" clId="{26CE38B1-1A3A-42B8-877B-F875BCACE99D}" dt="2023-08-01T06:10:26.881" v="493" actId="20577"/>
          <ac:spMkLst>
            <pc:docMk/>
            <pc:sldMk cId="0" sldId="296"/>
            <ac:spMk id="80902" creationId="{C329F6AC-2EA8-4118-AA07-C561C64A10CB}"/>
          </ac:spMkLst>
        </pc:spChg>
      </pc:sldChg>
      <pc:sldChg chg="modSp mod">
        <pc:chgData name="Suzie" userId="85920cad-7b4a-473f-8746-6b501dea27be" providerId="ADAL" clId="{26CE38B1-1A3A-42B8-877B-F875BCACE99D}" dt="2023-08-01T06:20:10.598" v="514" actId="20577"/>
        <pc:sldMkLst>
          <pc:docMk/>
          <pc:sldMk cId="0" sldId="297"/>
        </pc:sldMkLst>
        <pc:spChg chg="mod">
          <ac:chgData name="Suzie" userId="85920cad-7b4a-473f-8746-6b501dea27be" providerId="ADAL" clId="{26CE38B1-1A3A-42B8-877B-F875BCACE99D}" dt="2023-08-01T06:20:10.598" v="514" actId="20577"/>
          <ac:spMkLst>
            <pc:docMk/>
            <pc:sldMk cId="0" sldId="297"/>
            <ac:spMk id="96262" creationId="{81C15970-B3A0-4211-B61D-9760E6B27330}"/>
          </ac:spMkLst>
        </pc:spChg>
      </pc:sldChg>
      <pc:sldChg chg="modSp mod">
        <pc:chgData name="Suzie" userId="85920cad-7b4a-473f-8746-6b501dea27be" providerId="ADAL" clId="{26CE38B1-1A3A-42B8-877B-F875BCACE99D}" dt="2023-08-01T06:21:54.365" v="516" actId="6549"/>
        <pc:sldMkLst>
          <pc:docMk/>
          <pc:sldMk cId="0" sldId="300"/>
        </pc:sldMkLst>
        <pc:spChg chg="mod">
          <ac:chgData name="Suzie" userId="85920cad-7b4a-473f-8746-6b501dea27be" providerId="ADAL" clId="{26CE38B1-1A3A-42B8-877B-F875BCACE99D}" dt="2023-08-01T06:21:54.365" v="516" actId="6549"/>
          <ac:spMkLst>
            <pc:docMk/>
            <pc:sldMk cId="0" sldId="300"/>
            <ac:spMk id="95237" creationId="{DA4DBED5-E24F-4415-81AA-1B059B560514}"/>
          </ac:spMkLst>
        </pc:spChg>
      </pc:sldChg>
      <pc:sldChg chg="modSp mod">
        <pc:chgData name="Suzie" userId="85920cad-7b4a-473f-8746-6b501dea27be" providerId="ADAL" clId="{26CE38B1-1A3A-42B8-877B-F875BCACE99D}" dt="2023-08-01T06:22:49.741" v="522" actId="20577"/>
        <pc:sldMkLst>
          <pc:docMk/>
          <pc:sldMk cId="0" sldId="301"/>
        </pc:sldMkLst>
        <pc:spChg chg="mod">
          <ac:chgData name="Suzie" userId="85920cad-7b4a-473f-8746-6b501dea27be" providerId="ADAL" clId="{26CE38B1-1A3A-42B8-877B-F875BCACE99D}" dt="2023-08-01T06:22:49.741" v="522" actId="20577"/>
          <ac:spMkLst>
            <pc:docMk/>
            <pc:sldMk cId="0" sldId="301"/>
            <ac:spMk id="100357" creationId="{B6FD0DDC-97E5-4D73-9C38-14515E77879C}"/>
          </ac:spMkLst>
        </pc:spChg>
      </pc:sldChg>
      <pc:sldChg chg="modSp mod">
        <pc:chgData name="Suzie" userId="85920cad-7b4a-473f-8746-6b501dea27be" providerId="ADAL" clId="{26CE38B1-1A3A-42B8-877B-F875BCACE99D}" dt="2023-08-01T06:01:09.641" v="464" actId="20577"/>
        <pc:sldMkLst>
          <pc:docMk/>
          <pc:sldMk cId="0" sldId="343"/>
        </pc:sldMkLst>
        <pc:spChg chg="mod">
          <ac:chgData name="Suzie" userId="85920cad-7b4a-473f-8746-6b501dea27be" providerId="ADAL" clId="{26CE38B1-1A3A-42B8-877B-F875BCACE99D}" dt="2023-08-01T06:01:09.641" v="464" actId="20577"/>
          <ac:spMkLst>
            <pc:docMk/>
            <pc:sldMk cId="0" sldId="343"/>
            <ac:spMk id="72709" creationId="{BC3A0537-3838-4DF7-80DC-0692A3614C0F}"/>
          </ac:spMkLst>
        </pc:spChg>
      </pc:sldChg>
      <pc:sldChg chg="modSp mod">
        <pc:chgData name="Suzie" userId="85920cad-7b4a-473f-8746-6b501dea27be" providerId="ADAL" clId="{26CE38B1-1A3A-42B8-877B-F875BCACE99D}" dt="2023-08-01T06:05:30.925" v="477" actId="20577"/>
        <pc:sldMkLst>
          <pc:docMk/>
          <pc:sldMk cId="0" sldId="344"/>
        </pc:sldMkLst>
        <pc:spChg chg="mod">
          <ac:chgData name="Suzie" userId="85920cad-7b4a-473f-8746-6b501dea27be" providerId="ADAL" clId="{26CE38B1-1A3A-42B8-877B-F875BCACE99D}" dt="2023-08-01T06:05:30.925" v="477" actId="20577"/>
          <ac:spMkLst>
            <pc:docMk/>
            <pc:sldMk cId="0" sldId="344"/>
            <ac:spMk id="74757" creationId="{02932819-FC47-4D82-9616-E7012C159BF0}"/>
          </ac:spMkLst>
        </pc:spChg>
      </pc:sldChg>
      <pc:sldChg chg="modSp mod">
        <pc:chgData name="Suzie" userId="85920cad-7b4a-473f-8746-6b501dea27be" providerId="ADAL" clId="{26CE38B1-1A3A-42B8-877B-F875BCACE99D}" dt="2023-08-01T06:08:58.898" v="478" actId="20577"/>
        <pc:sldMkLst>
          <pc:docMk/>
          <pc:sldMk cId="0" sldId="345"/>
        </pc:sldMkLst>
        <pc:spChg chg="mod">
          <ac:chgData name="Suzie" userId="85920cad-7b4a-473f-8746-6b501dea27be" providerId="ADAL" clId="{26CE38B1-1A3A-42B8-877B-F875BCACE99D}" dt="2023-08-01T06:08:58.898" v="478" actId="20577"/>
          <ac:spMkLst>
            <pc:docMk/>
            <pc:sldMk cId="0" sldId="345"/>
            <ac:spMk id="76805" creationId="{C168D0A3-BC6C-4BB7-9232-01BBFFA6A900}"/>
          </ac:spMkLst>
        </pc:spChg>
      </pc:sldChg>
      <pc:sldChg chg="modSp mod">
        <pc:chgData name="Suzie" userId="85920cad-7b4a-473f-8746-6b501dea27be" providerId="ADAL" clId="{26CE38B1-1A3A-42B8-877B-F875BCACE99D}" dt="2023-08-01T04:56:51.791" v="330" actId="20577"/>
        <pc:sldMkLst>
          <pc:docMk/>
          <pc:sldMk cId="0" sldId="347"/>
        </pc:sldMkLst>
        <pc:spChg chg="mod">
          <ac:chgData name="Suzie" userId="85920cad-7b4a-473f-8746-6b501dea27be" providerId="ADAL" clId="{26CE38B1-1A3A-42B8-877B-F875BCACE99D}" dt="2023-08-01T04:56:51.791" v="330" actId="20577"/>
          <ac:spMkLst>
            <pc:docMk/>
            <pc:sldMk cId="0" sldId="347"/>
            <ac:spMk id="12" creationId="{C2C24213-3724-4BC4-A71A-A1D95D824B85}"/>
          </ac:spMkLst>
        </pc:spChg>
      </pc:sldChg>
    </pc:docChg>
  </pc:docChgLst>
  <pc:docChgLst>
    <pc:chgData name="director" userId="S::director@greeneggschildcare.com.au::d8608ddd-bb54-4369-ac39-c7199cbfb393" providerId="AD" clId="Web-{63C8254E-5E24-8C70-5D51-8194B086D1B0}"/>
    <pc:docChg chg="addSld delSld modSld addMainMaster delMainMaster modMainMaster">
      <pc:chgData name="director" userId="S::director@greeneggschildcare.com.au::d8608ddd-bb54-4369-ac39-c7199cbfb393" providerId="AD" clId="Web-{63C8254E-5E24-8C70-5D51-8194B086D1B0}" dt="2023-08-04T00:44:26.348" v="61" actId="1076"/>
      <pc:docMkLst>
        <pc:docMk/>
      </pc:docMkLst>
      <pc:sldChg chg="modSp mod modClrScheme chgLayout">
        <pc:chgData name="director" userId="S::director@greeneggschildcare.com.au::d8608ddd-bb54-4369-ac39-c7199cbfb393" providerId="AD" clId="Web-{63C8254E-5E24-8C70-5D51-8194B086D1B0}" dt="2023-08-04T00:32:36.595" v="49"/>
        <pc:sldMkLst>
          <pc:docMk/>
          <pc:sldMk cId="0" sldId="256"/>
        </pc:sldMkLst>
        <pc:spChg chg="mod ord">
          <ac:chgData name="director" userId="S::director@greeneggschildcare.com.au::d8608ddd-bb54-4369-ac39-c7199cbfb393" providerId="AD" clId="Web-{63C8254E-5E24-8C70-5D51-8194B086D1B0}" dt="2023-08-04T00:32:36.595" v="49"/>
          <ac:spMkLst>
            <pc:docMk/>
            <pc:sldMk cId="0" sldId="256"/>
            <ac:spMk id="14338" creationId="{DE7021A2-AFAB-4458-8533-B8F0552C4EDC}"/>
          </ac:spMkLst>
        </pc:spChg>
      </pc:sldChg>
      <pc:sldChg chg="modSp mod modClrScheme chgLayout">
        <pc:chgData name="director" userId="S::director@greeneggschildcare.com.au::d8608ddd-bb54-4369-ac39-c7199cbfb393" providerId="AD" clId="Web-{63C8254E-5E24-8C70-5D51-8194B086D1B0}" dt="2023-08-04T00:32:36.595" v="49"/>
        <pc:sldMkLst>
          <pc:docMk/>
          <pc:sldMk cId="0" sldId="257"/>
        </pc:sldMkLst>
        <pc:spChg chg="mod ord">
          <ac:chgData name="director" userId="S::director@greeneggschildcare.com.au::d8608ddd-bb54-4369-ac39-c7199cbfb393" providerId="AD" clId="Web-{63C8254E-5E24-8C70-5D51-8194B086D1B0}" dt="2023-08-04T00:32:36.595" v="49"/>
          <ac:spMkLst>
            <pc:docMk/>
            <pc:sldMk cId="0" sldId="257"/>
            <ac:spMk id="26626" creationId="{75AE81DD-A267-4497-B8C6-C17500875040}"/>
          </ac:spMkLst>
        </pc:spChg>
      </pc:sldChg>
      <pc:sldChg chg="mod modClrScheme chgLayout">
        <pc:chgData name="director" userId="S::director@greeneggschildcare.com.au::d8608ddd-bb54-4369-ac39-c7199cbfb393" providerId="AD" clId="Web-{63C8254E-5E24-8C70-5D51-8194B086D1B0}" dt="2023-08-04T00:32:36.595" v="49"/>
        <pc:sldMkLst>
          <pc:docMk/>
          <pc:sldMk cId="0" sldId="258"/>
        </pc:sldMkLst>
      </pc:sldChg>
      <pc:sldChg chg="mod modClrScheme chgLayout">
        <pc:chgData name="director" userId="S::director@greeneggschildcare.com.au::d8608ddd-bb54-4369-ac39-c7199cbfb393" providerId="AD" clId="Web-{63C8254E-5E24-8C70-5D51-8194B086D1B0}" dt="2023-08-04T00:32:36.595" v="49"/>
        <pc:sldMkLst>
          <pc:docMk/>
          <pc:sldMk cId="0" sldId="259"/>
        </pc:sldMkLst>
      </pc:sldChg>
      <pc:sldChg chg="mod modClrScheme chgLayout">
        <pc:chgData name="director" userId="S::director@greeneggschildcare.com.au::d8608ddd-bb54-4369-ac39-c7199cbfb393" providerId="AD" clId="Web-{63C8254E-5E24-8C70-5D51-8194B086D1B0}" dt="2023-08-04T00:32:36.595" v="49"/>
        <pc:sldMkLst>
          <pc:docMk/>
          <pc:sldMk cId="0" sldId="260"/>
        </pc:sldMkLst>
      </pc:sldChg>
      <pc:sldChg chg="mod modClrScheme chgLayout">
        <pc:chgData name="director" userId="S::director@greeneggschildcare.com.au::d8608ddd-bb54-4369-ac39-c7199cbfb393" providerId="AD" clId="Web-{63C8254E-5E24-8C70-5D51-8194B086D1B0}" dt="2023-08-04T00:32:36.595" v="49"/>
        <pc:sldMkLst>
          <pc:docMk/>
          <pc:sldMk cId="0" sldId="261"/>
        </pc:sldMkLst>
      </pc:sldChg>
      <pc:sldChg chg="mod modClrScheme chgLayout">
        <pc:chgData name="director" userId="S::director@greeneggschildcare.com.au::d8608ddd-bb54-4369-ac39-c7199cbfb393" providerId="AD" clId="Web-{63C8254E-5E24-8C70-5D51-8194B086D1B0}" dt="2023-08-04T00:32:36.595" v="49"/>
        <pc:sldMkLst>
          <pc:docMk/>
          <pc:sldMk cId="0" sldId="262"/>
        </pc:sldMkLst>
      </pc:sldChg>
      <pc:sldChg chg="mod modClrScheme chgLayout">
        <pc:chgData name="director" userId="S::director@greeneggschildcare.com.au::d8608ddd-bb54-4369-ac39-c7199cbfb393" providerId="AD" clId="Web-{63C8254E-5E24-8C70-5D51-8194B086D1B0}" dt="2023-08-04T00:32:36.595" v="49"/>
        <pc:sldMkLst>
          <pc:docMk/>
          <pc:sldMk cId="0" sldId="263"/>
        </pc:sldMkLst>
      </pc:sldChg>
      <pc:sldChg chg="mod modClrScheme chgLayout">
        <pc:chgData name="director" userId="S::director@greeneggschildcare.com.au::d8608ddd-bb54-4369-ac39-c7199cbfb393" providerId="AD" clId="Web-{63C8254E-5E24-8C70-5D51-8194B086D1B0}" dt="2023-08-04T00:32:36.595" v="49"/>
        <pc:sldMkLst>
          <pc:docMk/>
          <pc:sldMk cId="0" sldId="264"/>
        </pc:sldMkLst>
      </pc:sldChg>
      <pc:sldChg chg="mod modClrScheme chgLayout">
        <pc:chgData name="director" userId="S::director@greeneggschildcare.com.au::d8608ddd-bb54-4369-ac39-c7199cbfb393" providerId="AD" clId="Web-{63C8254E-5E24-8C70-5D51-8194B086D1B0}" dt="2023-08-04T00:32:36.595" v="49"/>
        <pc:sldMkLst>
          <pc:docMk/>
          <pc:sldMk cId="0" sldId="265"/>
        </pc:sldMkLst>
      </pc:sldChg>
      <pc:sldChg chg="mod modClrScheme chgLayout">
        <pc:chgData name="director" userId="S::director@greeneggschildcare.com.au::d8608ddd-bb54-4369-ac39-c7199cbfb393" providerId="AD" clId="Web-{63C8254E-5E24-8C70-5D51-8194B086D1B0}" dt="2023-08-04T00:32:36.595" v="49"/>
        <pc:sldMkLst>
          <pc:docMk/>
          <pc:sldMk cId="0" sldId="266"/>
        </pc:sldMkLst>
      </pc:sldChg>
      <pc:sldChg chg="mod modClrScheme chgLayout">
        <pc:chgData name="director" userId="S::director@greeneggschildcare.com.au::d8608ddd-bb54-4369-ac39-c7199cbfb393" providerId="AD" clId="Web-{63C8254E-5E24-8C70-5D51-8194B086D1B0}" dt="2023-08-04T00:32:36.595" v="49"/>
        <pc:sldMkLst>
          <pc:docMk/>
          <pc:sldMk cId="0" sldId="267"/>
        </pc:sldMkLst>
      </pc:sldChg>
      <pc:sldChg chg="mod modClrScheme chgLayout">
        <pc:chgData name="director" userId="S::director@greeneggschildcare.com.au::d8608ddd-bb54-4369-ac39-c7199cbfb393" providerId="AD" clId="Web-{63C8254E-5E24-8C70-5D51-8194B086D1B0}" dt="2023-08-04T00:32:36.595" v="49"/>
        <pc:sldMkLst>
          <pc:docMk/>
          <pc:sldMk cId="0" sldId="268"/>
        </pc:sldMkLst>
      </pc:sldChg>
      <pc:sldChg chg="mod modClrScheme chgLayout">
        <pc:chgData name="director" userId="S::director@greeneggschildcare.com.au::d8608ddd-bb54-4369-ac39-c7199cbfb393" providerId="AD" clId="Web-{63C8254E-5E24-8C70-5D51-8194B086D1B0}" dt="2023-08-04T00:32:36.595" v="49"/>
        <pc:sldMkLst>
          <pc:docMk/>
          <pc:sldMk cId="0" sldId="270"/>
        </pc:sldMkLst>
      </pc:sldChg>
      <pc:sldChg chg="mod modClrScheme chgLayout">
        <pc:chgData name="director" userId="S::director@greeneggschildcare.com.au::d8608ddd-bb54-4369-ac39-c7199cbfb393" providerId="AD" clId="Web-{63C8254E-5E24-8C70-5D51-8194B086D1B0}" dt="2023-08-04T00:32:36.595" v="49"/>
        <pc:sldMkLst>
          <pc:docMk/>
          <pc:sldMk cId="0" sldId="271"/>
        </pc:sldMkLst>
      </pc:sldChg>
      <pc:sldChg chg="mod modClrScheme chgLayout">
        <pc:chgData name="director" userId="S::director@greeneggschildcare.com.au::d8608ddd-bb54-4369-ac39-c7199cbfb393" providerId="AD" clId="Web-{63C8254E-5E24-8C70-5D51-8194B086D1B0}" dt="2023-08-04T00:32:36.595" v="49"/>
        <pc:sldMkLst>
          <pc:docMk/>
          <pc:sldMk cId="0" sldId="275"/>
        </pc:sldMkLst>
      </pc:sldChg>
      <pc:sldChg chg="mod modClrScheme chgLayout">
        <pc:chgData name="director" userId="S::director@greeneggschildcare.com.au::d8608ddd-bb54-4369-ac39-c7199cbfb393" providerId="AD" clId="Web-{63C8254E-5E24-8C70-5D51-8194B086D1B0}" dt="2023-08-04T00:32:36.595" v="49"/>
        <pc:sldMkLst>
          <pc:docMk/>
          <pc:sldMk cId="0" sldId="276"/>
        </pc:sldMkLst>
      </pc:sldChg>
      <pc:sldChg chg="mod modClrScheme chgLayout">
        <pc:chgData name="director" userId="S::director@greeneggschildcare.com.au::d8608ddd-bb54-4369-ac39-c7199cbfb393" providerId="AD" clId="Web-{63C8254E-5E24-8C70-5D51-8194B086D1B0}" dt="2023-08-04T00:32:36.595" v="49"/>
        <pc:sldMkLst>
          <pc:docMk/>
          <pc:sldMk cId="0" sldId="277"/>
        </pc:sldMkLst>
      </pc:sldChg>
      <pc:sldChg chg="mod modClrScheme chgLayout">
        <pc:chgData name="director" userId="S::director@greeneggschildcare.com.au::d8608ddd-bb54-4369-ac39-c7199cbfb393" providerId="AD" clId="Web-{63C8254E-5E24-8C70-5D51-8194B086D1B0}" dt="2023-08-04T00:32:36.595" v="49"/>
        <pc:sldMkLst>
          <pc:docMk/>
          <pc:sldMk cId="0" sldId="278"/>
        </pc:sldMkLst>
      </pc:sldChg>
      <pc:sldChg chg="mod modClrScheme chgLayout">
        <pc:chgData name="director" userId="S::director@greeneggschildcare.com.au::d8608ddd-bb54-4369-ac39-c7199cbfb393" providerId="AD" clId="Web-{63C8254E-5E24-8C70-5D51-8194B086D1B0}" dt="2023-08-04T00:32:36.595" v="49"/>
        <pc:sldMkLst>
          <pc:docMk/>
          <pc:sldMk cId="0" sldId="279"/>
        </pc:sldMkLst>
      </pc:sldChg>
      <pc:sldChg chg="mod modClrScheme chgLayout">
        <pc:chgData name="director" userId="S::director@greeneggschildcare.com.au::d8608ddd-bb54-4369-ac39-c7199cbfb393" providerId="AD" clId="Web-{63C8254E-5E24-8C70-5D51-8194B086D1B0}" dt="2023-08-04T00:32:36.595" v="49"/>
        <pc:sldMkLst>
          <pc:docMk/>
          <pc:sldMk cId="0" sldId="286"/>
        </pc:sldMkLst>
      </pc:sldChg>
      <pc:sldChg chg="mod modClrScheme chgLayout">
        <pc:chgData name="director" userId="S::director@greeneggschildcare.com.au::d8608ddd-bb54-4369-ac39-c7199cbfb393" providerId="AD" clId="Web-{63C8254E-5E24-8C70-5D51-8194B086D1B0}" dt="2023-08-04T00:32:36.595" v="49"/>
        <pc:sldMkLst>
          <pc:docMk/>
          <pc:sldMk cId="0" sldId="287"/>
        </pc:sldMkLst>
      </pc:sldChg>
      <pc:sldChg chg="mod modClrScheme chgLayout">
        <pc:chgData name="director" userId="S::director@greeneggschildcare.com.au::d8608ddd-bb54-4369-ac39-c7199cbfb393" providerId="AD" clId="Web-{63C8254E-5E24-8C70-5D51-8194B086D1B0}" dt="2023-08-04T00:32:36.595" v="49"/>
        <pc:sldMkLst>
          <pc:docMk/>
          <pc:sldMk cId="0" sldId="290"/>
        </pc:sldMkLst>
      </pc:sldChg>
      <pc:sldChg chg="mod modClrScheme chgLayout">
        <pc:chgData name="director" userId="S::director@greeneggschildcare.com.au::d8608ddd-bb54-4369-ac39-c7199cbfb393" providerId="AD" clId="Web-{63C8254E-5E24-8C70-5D51-8194B086D1B0}" dt="2023-08-04T00:32:36.595" v="49"/>
        <pc:sldMkLst>
          <pc:docMk/>
          <pc:sldMk cId="0" sldId="292"/>
        </pc:sldMkLst>
      </pc:sldChg>
      <pc:sldChg chg="mod modClrScheme chgLayout">
        <pc:chgData name="director" userId="S::director@greeneggschildcare.com.au::d8608ddd-bb54-4369-ac39-c7199cbfb393" providerId="AD" clId="Web-{63C8254E-5E24-8C70-5D51-8194B086D1B0}" dt="2023-08-04T00:32:36.595" v="49"/>
        <pc:sldMkLst>
          <pc:docMk/>
          <pc:sldMk cId="0" sldId="293"/>
        </pc:sldMkLst>
      </pc:sldChg>
      <pc:sldChg chg="mod modClrScheme chgLayout">
        <pc:chgData name="director" userId="S::director@greeneggschildcare.com.au::d8608ddd-bb54-4369-ac39-c7199cbfb393" providerId="AD" clId="Web-{63C8254E-5E24-8C70-5D51-8194B086D1B0}" dt="2023-08-04T00:32:36.595" v="49"/>
        <pc:sldMkLst>
          <pc:docMk/>
          <pc:sldMk cId="0" sldId="294"/>
        </pc:sldMkLst>
      </pc:sldChg>
      <pc:sldChg chg="mod modClrScheme chgLayout">
        <pc:chgData name="director" userId="S::director@greeneggschildcare.com.au::d8608ddd-bb54-4369-ac39-c7199cbfb393" providerId="AD" clId="Web-{63C8254E-5E24-8C70-5D51-8194B086D1B0}" dt="2023-08-04T00:32:36.595" v="49"/>
        <pc:sldMkLst>
          <pc:docMk/>
          <pc:sldMk cId="0" sldId="295"/>
        </pc:sldMkLst>
      </pc:sldChg>
      <pc:sldChg chg="mod modClrScheme chgLayout">
        <pc:chgData name="director" userId="S::director@greeneggschildcare.com.au::d8608ddd-bb54-4369-ac39-c7199cbfb393" providerId="AD" clId="Web-{63C8254E-5E24-8C70-5D51-8194B086D1B0}" dt="2023-08-04T00:32:36.595" v="49"/>
        <pc:sldMkLst>
          <pc:docMk/>
          <pc:sldMk cId="0" sldId="296"/>
        </pc:sldMkLst>
      </pc:sldChg>
      <pc:sldChg chg="mod modClrScheme chgLayout">
        <pc:chgData name="director" userId="S::director@greeneggschildcare.com.au::d8608ddd-bb54-4369-ac39-c7199cbfb393" providerId="AD" clId="Web-{63C8254E-5E24-8C70-5D51-8194B086D1B0}" dt="2023-08-04T00:32:36.595" v="49"/>
        <pc:sldMkLst>
          <pc:docMk/>
          <pc:sldMk cId="0" sldId="297"/>
        </pc:sldMkLst>
      </pc:sldChg>
      <pc:sldChg chg="mod modClrScheme chgLayout">
        <pc:chgData name="director" userId="S::director@greeneggschildcare.com.au::d8608ddd-bb54-4369-ac39-c7199cbfb393" providerId="AD" clId="Web-{63C8254E-5E24-8C70-5D51-8194B086D1B0}" dt="2023-08-04T00:32:36.595" v="49"/>
        <pc:sldMkLst>
          <pc:docMk/>
          <pc:sldMk cId="0" sldId="298"/>
        </pc:sldMkLst>
      </pc:sldChg>
      <pc:sldChg chg="mod modClrScheme chgLayout">
        <pc:chgData name="director" userId="S::director@greeneggschildcare.com.au::d8608ddd-bb54-4369-ac39-c7199cbfb393" providerId="AD" clId="Web-{63C8254E-5E24-8C70-5D51-8194B086D1B0}" dt="2023-08-04T00:32:36.595" v="49"/>
        <pc:sldMkLst>
          <pc:docMk/>
          <pc:sldMk cId="0" sldId="299"/>
        </pc:sldMkLst>
      </pc:sldChg>
      <pc:sldChg chg="mod modClrScheme chgLayout">
        <pc:chgData name="director" userId="S::director@greeneggschildcare.com.au::d8608ddd-bb54-4369-ac39-c7199cbfb393" providerId="AD" clId="Web-{63C8254E-5E24-8C70-5D51-8194B086D1B0}" dt="2023-08-04T00:32:36.595" v="49"/>
        <pc:sldMkLst>
          <pc:docMk/>
          <pc:sldMk cId="0" sldId="300"/>
        </pc:sldMkLst>
      </pc:sldChg>
      <pc:sldChg chg="mod modClrScheme chgLayout">
        <pc:chgData name="director" userId="S::director@greeneggschildcare.com.au::d8608ddd-bb54-4369-ac39-c7199cbfb393" providerId="AD" clId="Web-{63C8254E-5E24-8C70-5D51-8194B086D1B0}" dt="2023-08-04T00:32:36.595" v="49"/>
        <pc:sldMkLst>
          <pc:docMk/>
          <pc:sldMk cId="0" sldId="301"/>
        </pc:sldMkLst>
      </pc:sldChg>
      <pc:sldChg chg="mod modClrScheme chgLayout">
        <pc:chgData name="director" userId="S::director@greeneggschildcare.com.au::d8608ddd-bb54-4369-ac39-c7199cbfb393" providerId="AD" clId="Web-{63C8254E-5E24-8C70-5D51-8194B086D1B0}" dt="2023-08-04T00:32:36.595" v="49"/>
        <pc:sldMkLst>
          <pc:docMk/>
          <pc:sldMk cId="0" sldId="306"/>
        </pc:sldMkLst>
      </pc:sldChg>
      <pc:sldChg chg="mod modClrScheme chgLayout">
        <pc:chgData name="director" userId="S::director@greeneggschildcare.com.au::d8608ddd-bb54-4369-ac39-c7199cbfb393" providerId="AD" clId="Web-{63C8254E-5E24-8C70-5D51-8194B086D1B0}" dt="2023-08-04T00:32:36.595" v="49"/>
        <pc:sldMkLst>
          <pc:docMk/>
          <pc:sldMk cId="0" sldId="307"/>
        </pc:sldMkLst>
      </pc:sldChg>
      <pc:sldChg chg="mod modClrScheme chgLayout">
        <pc:chgData name="director" userId="S::director@greeneggschildcare.com.au::d8608ddd-bb54-4369-ac39-c7199cbfb393" providerId="AD" clId="Web-{63C8254E-5E24-8C70-5D51-8194B086D1B0}" dt="2023-08-04T00:32:36.595" v="49"/>
        <pc:sldMkLst>
          <pc:docMk/>
          <pc:sldMk cId="0" sldId="341"/>
        </pc:sldMkLst>
      </pc:sldChg>
      <pc:sldChg chg="mod modClrScheme chgLayout">
        <pc:chgData name="director" userId="S::director@greeneggschildcare.com.au::d8608ddd-bb54-4369-ac39-c7199cbfb393" providerId="AD" clId="Web-{63C8254E-5E24-8C70-5D51-8194B086D1B0}" dt="2023-08-04T00:32:36.595" v="49"/>
        <pc:sldMkLst>
          <pc:docMk/>
          <pc:sldMk cId="0" sldId="342"/>
        </pc:sldMkLst>
      </pc:sldChg>
      <pc:sldChg chg="mod modClrScheme chgLayout">
        <pc:chgData name="director" userId="S::director@greeneggschildcare.com.au::d8608ddd-bb54-4369-ac39-c7199cbfb393" providerId="AD" clId="Web-{63C8254E-5E24-8C70-5D51-8194B086D1B0}" dt="2023-08-04T00:32:36.595" v="49"/>
        <pc:sldMkLst>
          <pc:docMk/>
          <pc:sldMk cId="0" sldId="343"/>
        </pc:sldMkLst>
      </pc:sldChg>
      <pc:sldChg chg="mod modClrScheme chgLayout">
        <pc:chgData name="director" userId="S::director@greeneggschildcare.com.au::d8608ddd-bb54-4369-ac39-c7199cbfb393" providerId="AD" clId="Web-{63C8254E-5E24-8C70-5D51-8194B086D1B0}" dt="2023-08-04T00:32:36.595" v="49"/>
        <pc:sldMkLst>
          <pc:docMk/>
          <pc:sldMk cId="0" sldId="344"/>
        </pc:sldMkLst>
      </pc:sldChg>
      <pc:sldChg chg="mod modClrScheme chgLayout">
        <pc:chgData name="director" userId="S::director@greeneggschildcare.com.au::d8608ddd-bb54-4369-ac39-c7199cbfb393" providerId="AD" clId="Web-{63C8254E-5E24-8C70-5D51-8194B086D1B0}" dt="2023-08-04T00:32:36.595" v="49"/>
        <pc:sldMkLst>
          <pc:docMk/>
          <pc:sldMk cId="0" sldId="345"/>
        </pc:sldMkLst>
      </pc:sldChg>
      <pc:sldChg chg="mod modClrScheme chgLayout">
        <pc:chgData name="director" userId="S::director@greeneggschildcare.com.au::d8608ddd-bb54-4369-ac39-c7199cbfb393" providerId="AD" clId="Web-{63C8254E-5E24-8C70-5D51-8194B086D1B0}" dt="2023-08-04T00:32:36.595" v="49"/>
        <pc:sldMkLst>
          <pc:docMk/>
          <pc:sldMk cId="0" sldId="347"/>
        </pc:sldMkLst>
      </pc:sldChg>
      <pc:sldChg chg="modSp mod modClrScheme chgLayout">
        <pc:chgData name="director" userId="S::director@greeneggschildcare.com.au::d8608ddd-bb54-4369-ac39-c7199cbfb393" providerId="AD" clId="Web-{63C8254E-5E24-8C70-5D51-8194B086D1B0}" dt="2023-08-04T00:32:36.595" v="49"/>
        <pc:sldMkLst>
          <pc:docMk/>
          <pc:sldMk cId="0" sldId="348"/>
        </pc:sldMkLst>
        <pc:spChg chg="mod ord">
          <ac:chgData name="director" userId="S::director@greeneggschildcare.com.au::d8608ddd-bb54-4369-ac39-c7199cbfb393" providerId="AD" clId="Web-{63C8254E-5E24-8C70-5D51-8194B086D1B0}" dt="2023-08-04T00:32:36.595" v="49"/>
          <ac:spMkLst>
            <pc:docMk/>
            <pc:sldMk cId="0" sldId="348"/>
            <ac:spMk id="43010" creationId="{3355AE47-9D09-423B-9EDD-28CDF03EFB2B}"/>
          </ac:spMkLst>
        </pc:spChg>
      </pc:sldChg>
      <pc:sldChg chg="addSp delSp modSp mod modClrScheme chgLayout">
        <pc:chgData name="director" userId="S::director@greeneggschildcare.com.au::d8608ddd-bb54-4369-ac39-c7199cbfb393" providerId="AD" clId="Web-{63C8254E-5E24-8C70-5D51-8194B086D1B0}" dt="2023-08-04T00:44:26.348" v="61" actId="1076"/>
        <pc:sldMkLst>
          <pc:docMk/>
          <pc:sldMk cId="667468170" sldId="350"/>
        </pc:sldMkLst>
        <pc:spChg chg="add del mod">
          <ac:chgData name="director" userId="S::director@greeneggschildcare.com.au::d8608ddd-bb54-4369-ac39-c7199cbfb393" providerId="AD" clId="Web-{63C8254E-5E24-8C70-5D51-8194B086D1B0}" dt="2023-08-04T00:35:14.568" v="58"/>
          <ac:spMkLst>
            <pc:docMk/>
            <pc:sldMk cId="667468170" sldId="350"/>
            <ac:spMk id="6" creationId="{BF49E9EC-5B5C-AAD0-60F4-7EAA9D59D38D}"/>
          </ac:spMkLst>
        </pc:spChg>
        <pc:spChg chg="add del mod">
          <ac:chgData name="director" userId="S::director@greeneggschildcare.com.au::d8608ddd-bb54-4369-ac39-c7199cbfb393" providerId="AD" clId="Web-{63C8254E-5E24-8C70-5D51-8194B086D1B0}" dt="2023-08-04T00:35:14.568" v="58"/>
          <ac:spMkLst>
            <pc:docMk/>
            <pc:sldMk cId="667468170" sldId="350"/>
            <ac:spMk id="7" creationId="{60552C8A-EA1E-D319-F1DF-CA500C94E369}"/>
          </ac:spMkLst>
        </pc:spChg>
        <pc:spChg chg="add del">
          <ac:chgData name="director" userId="S::director@greeneggschildcare.com.au::d8608ddd-bb54-4369-ac39-c7199cbfb393" providerId="AD" clId="Web-{63C8254E-5E24-8C70-5D51-8194B086D1B0}" dt="2023-08-04T00:01:46.718" v="3"/>
          <ac:spMkLst>
            <pc:docMk/>
            <pc:sldMk cId="667468170" sldId="350"/>
            <ac:spMk id="9" creationId="{7D048AE4-11ED-6E6B-0685-7990B288914E}"/>
          </ac:spMkLst>
        </pc:spChg>
        <pc:spChg chg="add del mod">
          <ac:chgData name="director" userId="S::director@greeneggschildcare.com.au::d8608ddd-bb54-4369-ac39-c7199cbfb393" providerId="AD" clId="Web-{63C8254E-5E24-8C70-5D51-8194B086D1B0}" dt="2023-08-04T00:01:52.390" v="5"/>
          <ac:spMkLst>
            <pc:docMk/>
            <pc:sldMk cId="667468170" sldId="350"/>
            <ac:spMk id="11" creationId="{A6F158E0-D9D7-4FA6-3575-F791855D946A}"/>
          </ac:spMkLst>
        </pc:spChg>
        <pc:spChg chg="add del mod">
          <ac:chgData name="director" userId="S::director@greeneggschildcare.com.au::d8608ddd-bb54-4369-ac39-c7199cbfb393" providerId="AD" clId="Web-{63C8254E-5E24-8C70-5D51-8194B086D1B0}" dt="2023-08-04T00:01:52.390" v="5"/>
          <ac:spMkLst>
            <pc:docMk/>
            <pc:sldMk cId="667468170" sldId="350"/>
            <ac:spMk id="12" creationId="{49E846E4-868C-7D3C-F89F-0BFD0F40AFCF}"/>
          </ac:spMkLst>
        </pc:spChg>
        <pc:spChg chg="add del">
          <ac:chgData name="director" userId="S::director@greeneggschildcare.com.au::d8608ddd-bb54-4369-ac39-c7199cbfb393" providerId="AD" clId="Web-{63C8254E-5E24-8C70-5D51-8194B086D1B0}" dt="2023-08-04T00:01:58.077" v="7"/>
          <ac:spMkLst>
            <pc:docMk/>
            <pc:sldMk cId="667468170" sldId="350"/>
            <ac:spMk id="14" creationId="{7D048AE4-11ED-6E6B-0685-7990B288914E}"/>
          </ac:spMkLst>
        </pc:spChg>
        <pc:picChg chg="mod">
          <ac:chgData name="director" userId="S::director@greeneggschildcare.com.au::d8608ddd-bb54-4369-ac39-c7199cbfb393" providerId="AD" clId="Web-{63C8254E-5E24-8C70-5D51-8194B086D1B0}" dt="2023-08-04T00:44:26.348" v="61" actId="1076"/>
          <ac:picMkLst>
            <pc:docMk/>
            <pc:sldMk cId="667468170" sldId="350"/>
            <ac:picMk id="4" creationId="{0DD03E69-103D-4CCA-A24E-E32EF7E39896}"/>
          </ac:picMkLst>
        </pc:picChg>
      </pc:sldChg>
      <pc:sldChg chg="addSp delSp modSp new del mod modClrScheme chgLayout">
        <pc:chgData name="director" userId="S::director@greeneggschildcare.com.au::d8608ddd-bb54-4369-ac39-c7199cbfb393" providerId="AD" clId="Web-{63C8254E-5E24-8C70-5D51-8194B086D1B0}" dt="2023-08-04T00:33:40.128" v="55"/>
        <pc:sldMkLst>
          <pc:docMk/>
          <pc:sldMk cId="941666512" sldId="351"/>
        </pc:sldMkLst>
        <pc:spChg chg="mod ord">
          <ac:chgData name="director" userId="S::director@greeneggschildcare.com.au::d8608ddd-bb54-4369-ac39-c7199cbfb393" providerId="AD" clId="Web-{63C8254E-5E24-8C70-5D51-8194B086D1B0}" dt="2023-08-04T00:32:36.595" v="49"/>
          <ac:spMkLst>
            <pc:docMk/>
            <pc:sldMk cId="941666512" sldId="351"/>
            <ac:spMk id="2" creationId="{0222CA70-8BFA-6A58-8DAB-E38124A1A42A}"/>
          </ac:spMkLst>
        </pc:spChg>
        <pc:spChg chg="del">
          <ac:chgData name="director" userId="S::director@greeneggschildcare.com.au::d8608ddd-bb54-4369-ac39-c7199cbfb393" providerId="AD" clId="Web-{63C8254E-5E24-8C70-5D51-8194B086D1B0}" dt="2023-08-04T00:13:07.251" v="32"/>
          <ac:spMkLst>
            <pc:docMk/>
            <pc:sldMk cId="941666512" sldId="351"/>
            <ac:spMk id="3" creationId="{6AED88BA-DD38-3A26-3BF5-1E43D987A193}"/>
          </ac:spMkLst>
        </pc:spChg>
        <pc:spChg chg="add del mod">
          <ac:chgData name="director" userId="S::director@greeneggschildcare.com.au::d8608ddd-bb54-4369-ac39-c7199cbfb393" providerId="AD" clId="Web-{63C8254E-5E24-8C70-5D51-8194B086D1B0}" dt="2023-08-04T00:30:18.623" v="42"/>
          <ac:spMkLst>
            <pc:docMk/>
            <pc:sldMk cId="941666512" sldId="351"/>
            <ac:spMk id="9" creationId="{63A22636-7FCB-071F-BBFE-EB3C230E6E8B}"/>
          </ac:spMkLst>
        </pc:spChg>
        <pc:picChg chg="add mod ord">
          <ac:chgData name="director" userId="S::director@greeneggschildcare.com.au::d8608ddd-bb54-4369-ac39-c7199cbfb393" providerId="AD" clId="Web-{63C8254E-5E24-8C70-5D51-8194B086D1B0}" dt="2023-08-04T00:32:36.595" v="49"/>
          <ac:picMkLst>
            <pc:docMk/>
            <pc:sldMk cId="941666512" sldId="351"/>
            <ac:picMk id="4" creationId="{C302D44A-1D9C-5CA6-A945-C289E2670583}"/>
          </ac:picMkLst>
        </pc:picChg>
        <pc:picChg chg="add mod">
          <ac:chgData name="director" userId="S::director@greeneggschildcare.com.au::d8608ddd-bb54-4369-ac39-c7199cbfb393" providerId="AD" clId="Web-{63C8254E-5E24-8C70-5D51-8194B086D1B0}" dt="2023-08-04T00:31:12.374" v="45" actId="1076"/>
          <ac:picMkLst>
            <pc:docMk/>
            <pc:sldMk cId="941666512" sldId="351"/>
            <ac:picMk id="5" creationId="{CEDFDA08-E55C-4E92-271B-D46CA15B9913}"/>
          </ac:picMkLst>
        </pc:picChg>
        <pc:picChg chg="add mod">
          <ac:chgData name="director" userId="S::director@greeneggschildcare.com.au::d8608ddd-bb54-4369-ac39-c7199cbfb393" providerId="AD" clId="Web-{63C8254E-5E24-8C70-5D51-8194B086D1B0}" dt="2023-08-04T00:33:21.596" v="54" actId="1076"/>
          <ac:picMkLst>
            <pc:docMk/>
            <pc:sldMk cId="941666512" sldId="351"/>
            <ac:picMk id="6" creationId="{405AC6CF-F57D-4B13-78EF-7116E2ACCF1A}"/>
          </ac:picMkLst>
        </pc:picChg>
      </pc:sldChg>
      <pc:sldMasterChg chg="add del addSldLayout delSldLayout">
        <pc:chgData name="director" userId="S::director@greeneggschildcare.com.au::d8608ddd-bb54-4369-ac39-c7199cbfb393" providerId="AD" clId="Web-{63C8254E-5E24-8C70-5D51-8194B086D1B0}" dt="2023-08-04T00:32:36.595" v="49"/>
        <pc:sldMasterMkLst>
          <pc:docMk/>
          <pc:sldMasterMk cId="0" sldId="2147483667"/>
        </pc:sldMasterMkLst>
        <pc:sldLayoutChg chg="add del">
          <pc:chgData name="director" userId="S::director@greeneggschildcare.com.au::d8608ddd-bb54-4369-ac39-c7199cbfb393" providerId="AD" clId="Web-{63C8254E-5E24-8C70-5D51-8194B086D1B0}" dt="2023-08-04T00:32:36.595" v="49"/>
          <pc:sldLayoutMkLst>
            <pc:docMk/>
            <pc:sldMasterMk cId="0" sldId="2147483667"/>
            <pc:sldLayoutMk cId="3398026861" sldId="2147484274"/>
          </pc:sldLayoutMkLst>
        </pc:sldLayoutChg>
        <pc:sldLayoutChg chg="add del">
          <pc:chgData name="director" userId="S::director@greeneggschildcare.com.au::d8608ddd-bb54-4369-ac39-c7199cbfb393" providerId="AD" clId="Web-{63C8254E-5E24-8C70-5D51-8194B086D1B0}" dt="2023-08-04T00:32:36.595" v="49"/>
          <pc:sldLayoutMkLst>
            <pc:docMk/>
            <pc:sldMasterMk cId="0" sldId="2147483667"/>
            <pc:sldLayoutMk cId="1837415926" sldId="2147484275"/>
          </pc:sldLayoutMkLst>
        </pc:sldLayoutChg>
        <pc:sldLayoutChg chg="add del">
          <pc:chgData name="director" userId="S::director@greeneggschildcare.com.au::d8608ddd-bb54-4369-ac39-c7199cbfb393" providerId="AD" clId="Web-{63C8254E-5E24-8C70-5D51-8194B086D1B0}" dt="2023-08-04T00:32:36.595" v="49"/>
          <pc:sldLayoutMkLst>
            <pc:docMk/>
            <pc:sldMasterMk cId="0" sldId="2147483667"/>
            <pc:sldLayoutMk cId="1055012493" sldId="2147484276"/>
          </pc:sldLayoutMkLst>
        </pc:sldLayoutChg>
        <pc:sldLayoutChg chg="add del">
          <pc:chgData name="director" userId="S::director@greeneggschildcare.com.au::d8608ddd-bb54-4369-ac39-c7199cbfb393" providerId="AD" clId="Web-{63C8254E-5E24-8C70-5D51-8194B086D1B0}" dt="2023-08-04T00:32:36.595" v="49"/>
          <pc:sldLayoutMkLst>
            <pc:docMk/>
            <pc:sldMasterMk cId="0" sldId="2147483667"/>
            <pc:sldLayoutMk cId="1508592525" sldId="2147484277"/>
          </pc:sldLayoutMkLst>
        </pc:sldLayoutChg>
        <pc:sldLayoutChg chg="add del">
          <pc:chgData name="director" userId="S::director@greeneggschildcare.com.au::d8608ddd-bb54-4369-ac39-c7199cbfb393" providerId="AD" clId="Web-{63C8254E-5E24-8C70-5D51-8194B086D1B0}" dt="2023-08-04T00:32:36.595" v="49"/>
          <pc:sldLayoutMkLst>
            <pc:docMk/>
            <pc:sldMasterMk cId="0" sldId="2147483667"/>
            <pc:sldLayoutMk cId="420591172" sldId="2147484278"/>
          </pc:sldLayoutMkLst>
        </pc:sldLayoutChg>
        <pc:sldLayoutChg chg="add del">
          <pc:chgData name="director" userId="S::director@greeneggschildcare.com.au::d8608ddd-bb54-4369-ac39-c7199cbfb393" providerId="AD" clId="Web-{63C8254E-5E24-8C70-5D51-8194B086D1B0}" dt="2023-08-04T00:32:36.595" v="49"/>
          <pc:sldLayoutMkLst>
            <pc:docMk/>
            <pc:sldMasterMk cId="0" sldId="2147483667"/>
            <pc:sldLayoutMk cId="2137843540" sldId="2147484279"/>
          </pc:sldLayoutMkLst>
        </pc:sldLayoutChg>
        <pc:sldLayoutChg chg="add del">
          <pc:chgData name="director" userId="S::director@greeneggschildcare.com.au::d8608ddd-bb54-4369-ac39-c7199cbfb393" providerId="AD" clId="Web-{63C8254E-5E24-8C70-5D51-8194B086D1B0}" dt="2023-08-04T00:32:36.595" v="49"/>
          <pc:sldLayoutMkLst>
            <pc:docMk/>
            <pc:sldMasterMk cId="0" sldId="2147483667"/>
            <pc:sldLayoutMk cId="3371710908" sldId="2147484280"/>
          </pc:sldLayoutMkLst>
        </pc:sldLayoutChg>
        <pc:sldLayoutChg chg="add del">
          <pc:chgData name="director" userId="S::director@greeneggschildcare.com.au::d8608ddd-bb54-4369-ac39-c7199cbfb393" providerId="AD" clId="Web-{63C8254E-5E24-8C70-5D51-8194B086D1B0}" dt="2023-08-04T00:32:36.595" v="49"/>
          <pc:sldLayoutMkLst>
            <pc:docMk/>
            <pc:sldMasterMk cId="0" sldId="2147483667"/>
            <pc:sldLayoutMk cId="3262509540" sldId="2147484281"/>
          </pc:sldLayoutMkLst>
        </pc:sldLayoutChg>
        <pc:sldLayoutChg chg="add del">
          <pc:chgData name="director" userId="S::director@greeneggschildcare.com.au::d8608ddd-bb54-4369-ac39-c7199cbfb393" providerId="AD" clId="Web-{63C8254E-5E24-8C70-5D51-8194B086D1B0}" dt="2023-08-04T00:32:36.595" v="49"/>
          <pc:sldLayoutMkLst>
            <pc:docMk/>
            <pc:sldMasterMk cId="0" sldId="2147483667"/>
            <pc:sldLayoutMk cId="2024539890" sldId="2147484282"/>
          </pc:sldLayoutMkLst>
        </pc:sldLayoutChg>
        <pc:sldLayoutChg chg="add del">
          <pc:chgData name="director" userId="S::director@greeneggschildcare.com.au::d8608ddd-bb54-4369-ac39-c7199cbfb393" providerId="AD" clId="Web-{63C8254E-5E24-8C70-5D51-8194B086D1B0}" dt="2023-08-04T00:32:36.595" v="49"/>
          <pc:sldLayoutMkLst>
            <pc:docMk/>
            <pc:sldMasterMk cId="0" sldId="2147483667"/>
            <pc:sldLayoutMk cId="1911013786" sldId="2147484283"/>
          </pc:sldLayoutMkLst>
        </pc:sldLayoutChg>
        <pc:sldLayoutChg chg="add del">
          <pc:chgData name="director" userId="S::director@greeneggschildcare.com.au::d8608ddd-bb54-4369-ac39-c7199cbfb393" providerId="AD" clId="Web-{63C8254E-5E24-8C70-5D51-8194B086D1B0}" dt="2023-08-04T00:32:36.595" v="49"/>
          <pc:sldLayoutMkLst>
            <pc:docMk/>
            <pc:sldMasterMk cId="0" sldId="2147483667"/>
            <pc:sldLayoutMk cId="3606892555" sldId="2147484284"/>
          </pc:sldLayoutMkLst>
        </pc:sldLayoutChg>
      </pc:sldMasterChg>
      <pc:sldMasterChg chg="add del modTransition addSldLayout delSldLayout modSldLayout">
        <pc:chgData name="director" userId="S::director@greeneggschildcare.com.au::d8608ddd-bb54-4369-ac39-c7199cbfb393" providerId="AD" clId="Web-{63C8254E-5E24-8C70-5D51-8194B086D1B0}" dt="2023-08-04T00:32:36.595" v="49"/>
        <pc:sldMasterMkLst>
          <pc:docMk/>
          <pc:sldMasterMk cId="3888519705" sldId="2147484285"/>
        </pc:sldMasterMkLst>
        <pc:sldLayoutChg chg="add del mod replId">
          <pc:chgData name="director" userId="S::director@greeneggschildcare.com.au::d8608ddd-bb54-4369-ac39-c7199cbfb393" providerId="AD" clId="Web-{63C8254E-5E24-8C70-5D51-8194B086D1B0}" dt="2023-08-04T00:32:36.595" v="49"/>
          <pc:sldLayoutMkLst>
            <pc:docMk/>
            <pc:sldMasterMk cId="3888519705" sldId="2147484285"/>
            <pc:sldLayoutMk cId="3980660505" sldId="2147484286"/>
          </pc:sldLayoutMkLst>
        </pc:sldLayoutChg>
        <pc:sldLayoutChg chg="add del mod replId">
          <pc:chgData name="director" userId="S::director@greeneggschildcare.com.au::d8608ddd-bb54-4369-ac39-c7199cbfb393" providerId="AD" clId="Web-{63C8254E-5E24-8C70-5D51-8194B086D1B0}" dt="2023-08-04T00:32:36.595" v="49"/>
          <pc:sldLayoutMkLst>
            <pc:docMk/>
            <pc:sldMasterMk cId="3888519705" sldId="2147484285"/>
            <pc:sldLayoutMk cId="903936992" sldId="2147484287"/>
          </pc:sldLayoutMkLst>
        </pc:sldLayoutChg>
        <pc:sldLayoutChg chg="add del mod replId">
          <pc:chgData name="director" userId="S::director@greeneggschildcare.com.au::d8608ddd-bb54-4369-ac39-c7199cbfb393" providerId="AD" clId="Web-{63C8254E-5E24-8C70-5D51-8194B086D1B0}" dt="2023-08-04T00:32:36.595" v="49"/>
          <pc:sldLayoutMkLst>
            <pc:docMk/>
            <pc:sldMasterMk cId="3888519705" sldId="2147484285"/>
            <pc:sldLayoutMk cId="634040229" sldId="2147484288"/>
          </pc:sldLayoutMkLst>
        </pc:sldLayoutChg>
        <pc:sldLayoutChg chg="add del mod replId">
          <pc:chgData name="director" userId="S::director@greeneggschildcare.com.au::d8608ddd-bb54-4369-ac39-c7199cbfb393" providerId="AD" clId="Web-{63C8254E-5E24-8C70-5D51-8194B086D1B0}" dt="2023-08-04T00:32:36.595" v="49"/>
          <pc:sldLayoutMkLst>
            <pc:docMk/>
            <pc:sldMasterMk cId="3888519705" sldId="2147484285"/>
            <pc:sldLayoutMk cId="2498796714" sldId="2147484289"/>
          </pc:sldLayoutMkLst>
        </pc:sldLayoutChg>
        <pc:sldLayoutChg chg="add del mod replId">
          <pc:chgData name="director" userId="S::director@greeneggschildcare.com.au::d8608ddd-bb54-4369-ac39-c7199cbfb393" providerId="AD" clId="Web-{63C8254E-5E24-8C70-5D51-8194B086D1B0}" dt="2023-08-04T00:32:36.595" v="49"/>
          <pc:sldLayoutMkLst>
            <pc:docMk/>
            <pc:sldMasterMk cId="3888519705" sldId="2147484285"/>
            <pc:sldLayoutMk cId="1731771783" sldId="2147484290"/>
          </pc:sldLayoutMkLst>
        </pc:sldLayoutChg>
        <pc:sldLayoutChg chg="add del mod replId">
          <pc:chgData name="director" userId="S::director@greeneggschildcare.com.au::d8608ddd-bb54-4369-ac39-c7199cbfb393" providerId="AD" clId="Web-{63C8254E-5E24-8C70-5D51-8194B086D1B0}" dt="2023-08-04T00:32:36.595" v="49"/>
          <pc:sldLayoutMkLst>
            <pc:docMk/>
            <pc:sldMasterMk cId="3888519705" sldId="2147484285"/>
            <pc:sldLayoutMk cId="3212331373" sldId="2147484291"/>
          </pc:sldLayoutMkLst>
        </pc:sldLayoutChg>
        <pc:sldLayoutChg chg="add del mod replId">
          <pc:chgData name="director" userId="S::director@greeneggschildcare.com.au::d8608ddd-bb54-4369-ac39-c7199cbfb393" providerId="AD" clId="Web-{63C8254E-5E24-8C70-5D51-8194B086D1B0}" dt="2023-08-04T00:32:36.595" v="49"/>
          <pc:sldLayoutMkLst>
            <pc:docMk/>
            <pc:sldMasterMk cId="3888519705" sldId="2147484285"/>
            <pc:sldLayoutMk cId="2298528386" sldId="2147484292"/>
          </pc:sldLayoutMkLst>
        </pc:sldLayoutChg>
        <pc:sldLayoutChg chg="add del mod replId">
          <pc:chgData name="director" userId="S::director@greeneggschildcare.com.au::d8608ddd-bb54-4369-ac39-c7199cbfb393" providerId="AD" clId="Web-{63C8254E-5E24-8C70-5D51-8194B086D1B0}" dt="2023-08-04T00:32:36.595" v="49"/>
          <pc:sldLayoutMkLst>
            <pc:docMk/>
            <pc:sldMasterMk cId="3888519705" sldId="2147484285"/>
            <pc:sldLayoutMk cId="3767089349" sldId="2147484293"/>
          </pc:sldLayoutMkLst>
        </pc:sldLayoutChg>
        <pc:sldLayoutChg chg="add del mod replId">
          <pc:chgData name="director" userId="S::director@greeneggschildcare.com.au::d8608ddd-bb54-4369-ac39-c7199cbfb393" providerId="AD" clId="Web-{63C8254E-5E24-8C70-5D51-8194B086D1B0}" dt="2023-08-04T00:32:36.595" v="49"/>
          <pc:sldLayoutMkLst>
            <pc:docMk/>
            <pc:sldMasterMk cId="3888519705" sldId="2147484285"/>
            <pc:sldLayoutMk cId="2512298232" sldId="2147484294"/>
          </pc:sldLayoutMkLst>
        </pc:sldLayoutChg>
        <pc:sldLayoutChg chg="add del mod replId">
          <pc:chgData name="director" userId="S::director@greeneggschildcare.com.au::d8608ddd-bb54-4369-ac39-c7199cbfb393" providerId="AD" clId="Web-{63C8254E-5E24-8C70-5D51-8194B086D1B0}" dt="2023-08-04T00:32:36.595" v="49"/>
          <pc:sldLayoutMkLst>
            <pc:docMk/>
            <pc:sldMasterMk cId="3888519705" sldId="2147484285"/>
            <pc:sldLayoutMk cId="238797281" sldId="2147484295"/>
          </pc:sldLayoutMkLst>
        </pc:sldLayoutChg>
        <pc:sldLayoutChg chg="add del mod replId">
          <pc:chgData name="director" userId="S::director@greeneggschildcare.com.au::d8608ddd-bb54-4369-ac39-c7199cbfb393" providerId="AD" clId="Web-{63C8254E-5E24-8C70-5D51-8194B086D1B0}" dt="2023-08-04T00:32:36.595" v="49"/>
          <pc:sldLayoutMkLst>
            <pc:docMk/>
            <pc:sldMasterMk cId="3888519705" sldId="2147484285"/>
            <pc:sldLayoutMk cId="3354220107" sldId="2147484296"/>
          </pc:sldLayoutMkLst>
        </pc:sldLayoutChg>
        <pc:sldLayoutChg chg="add del mod replId">
          <pc:chgData name="director" userId="S::director@greeneggschildcare.com.au::d8608ddd-bb54-4369-ac39-c7199cbfb393" providerId="AD" clId="Web-{63C8254E-5E24-8C70-5D51-8194B086D1B0}" dt="2023-08-04T00:32:36.595" v="49"/>
          <pc:sldLayoutMkLst>
            <pc:docMk/>
            <pc:sldMasterMk cId="3888519705" sldId="2147484285"/>
            <pc:sldLayoutMk cId="2638277360" sldId="2147484297"/>
          </pc:sldLayoutMkLst>
        </pc:sldLayoutChg>
        <pc:sldLayoutChg chg="add del mod replId">
          <pc:chgData name="director" userId="S::director@greeneggschildcare.com.au::d8608ddd-bb54-4369-ac39-c7199cbfb393" providerId="AD" clId="Web-{63C8254E-5E24-8C70-5D51-8194B086D1B0}" dt="2023-08-04T00:32:36.595" v="49"/>
          <pc:sldLayoutMkLst>
            <pc:docMk/>
            <pc:sldMasterMk cId="3888519705" sldId="2147484285"/>
            <pc:sldLayoutMk cId="2075845179" sldId="2147484298"/>
          </pc:sldLayoutMkLst>
        </pc:sldLayoutChg>
        <pc:sldLayoutChg chg="add del mod replId">
          <pc:chgData name="director" userId="S::director@greeneggschildcare.com.au::d8608ddd-bb54-4369-ac39-c7199cbfb393" providerId="AD" clId="Web-{63C8254E-5E24-8C70-5D51-8194B086D1B0}" dt="2023-08-04T00:32:36.595" v="49"/>
          <pc:sldLayoutMkLst>
            <pc:docMk/>
            <pc:sldMasterMk cId="3888519705" sldId="2147484285"/>
            <pc:sldLayoutMk cId="280297257" sldId="2147484299"/>
          </pc:sldLayoutMkLst>
        </pc:sldLayoutChg>
        <pc:sldLayoutChg chg="add del mod replId">
          <pc:chgData name="director" userId="S::director@greeneggschildcare.com.au::d8608ddd-bb54-4369-ac39-c7199cbfb393" providerId="AD" clId="Web-{63C8254E-5E24-8C70-5D51-8194B086D1B0}" dt="2023-08-04T00:32:36.595" v="49"/>
          <pc:sldLayoutMkLst>
            <pc:docMk/>
            <pc:sldMasterMk cId="3888519705" sldId="2147484285"/>
            <pc:sldLayoutMk cId="4290833870" sldId="2147484300"/>
          </pc:sldLayoutMkLst>
        </pc:sldLayoutChg>
        <pc:sldLayoutChg chg="add del mod replId">
          <pc:chgData name="director" userId="S::director@greeneggschildcare.com.au::d8608ddd-bb54-4369-ac39-c7199cbfb393" providerId="AD" clId="Web-{63C8254E-5E24-8C70-5D51-8194B086D1B0}" dt="2023-08-04T00:32:36.595" v="49"/>
          <pc:sldLayoutMkLst>
            <pc:docMk/>
            <pc:sldMasterMk cId="3888519705" sldId="2147484285"/>
            <pc:sldLayoutMk cId="3300089469" sldId="2147484301"/>
          </pc:sldLayoutMkLst>
        </pc:sldLayoutChg>
        <pc:sldLayoutChg chg="add del mod replId">
          <pc:chgData name="director" userId="S::director@greeneggschildcare.com.au::d8608ddd-bb54-4369-ac39-c7199cbfb393" providerId="AD" clId="Web-{63C8254E-5E24-8C70-5D51-8194B086D1B0}" dt="2023-08-04T00:32:36.595" v="49"/>
          <pc:sldLayoutMkLst>
            <pc:docMk/>
            <pc:sldMasterMk cId="3888519705" sldId="2147484285"/>
            <pc:sldLayoutMk cId="1718759326" sldId="2147484302"/>
          </pc:sldLayoutMkLst>
        </pc:sldLayoutChg>
      </pc:sldMasterChg>
      <pc:sldMasterChg chg="add del modTransition addSldLayout delSldLayout modSldLayout">
        <pc:chgData name="director" userId="S::director@greeneggschildcare.com.au::d8608ddd-bb54-4369-ac39-c7199cbfb393" providerId="AD" clId="Web-{63C8254E-5E24-8C70-5D51-8194B086D1B0}" dt="2023-08-04T00:32:25.657" v="48"/>
        <pc:sldMasterMkLst>
          <pc:docMk/>
          <pc:sldMasterMk cId="2748393805" sldId="2147484303"/>
        </pc:sldMasterMkLst>
        <pc:sldLayoutChg chg="add del mod replId">
          <pc:chgData name="director" userId="S::director@greeneggschildcare.com.au::d8608ddd-bb54-4369-ac39-c7199cbfb393" providerId="AD" clId="Web-{63C8254E-5E24-8C70-5D51-8194B086D1B0}" dt="2023-08-04T00:32:25.657" v="48"/>
          <pc:sldLayoutMkLst>
            <pc:docMk/>
            <pc:sldMasterMk cId="2748393805" sldId="2147484303"/>
            <pc:sldLayoutMk cId="2469466426" sldId="2147484304"/>
          </pc:sldLayoutMkLst>
        </pc:sldLayoutChg>
        <pc:sldLayoutChg chg="add del mod replId">
          <pc:chgData name="director" userId="S::director@greeneggschildcare.com.au::d8608ddd-bb54-4369-ac39-c7199cbfb393" providerId="AD" clId="Web-{63C8254E-5E24-8C70-5D51-8194B086D1B0}" dt="2023-08-04T00:32:25.657" v="48"/>
          <pc:sldLayoutMkLst>
            <pc:docMk/>
            <pc:sldMasterMk cId="2748393805" sldId="2147484303"/>
            <pc:sldLayoutMk cId="2551466783" sldId="2147484305"/>
          </pc:sldLayoutMkLst>
        </pc:sldLayoutChg>
        <pc:sldLayoutChg chg="add del mod replId">
          <pc:chgData name="director" userId="S::director@greeneggschildcare.com.au::d8608ddd-bb54-4369-ac39-c7199cbfb393" providerId="AD" clId="Web-{63C8254E-5E24-8C70-5D51-8194B086D1B0}" dt="2023-08-04T00:32:25.657" v="48"/>
          <pc:sldLayoutMkLst>
            <pc:docMk/>
            <pc:sldMasterMk cId="2748393805" sldId="2147484303"/>
            <pc:sldLayoutMk cId="934758009" sldId="2147484306"/>
          </pc:sldLayoutMkLst>
        </pc:sldLayoutChg>
        <pc:sldLayoutChg chg="add del mod replId">
          <pc:chgData name="director" userId="S::director@greeneggschildcare.com.au::d8608ddd-bb54-4369-ac39-c7199cbfb393" providerId="AD" clId="Web-{63C8254E-5E24-8C70-5D51-8194B086D1B0}" dt="2023-08-04T00:32:25.657" v="48"/>
          <pc:sldLayoutMkLst>
            <pc:docMk/>
            <pc:sldMasterMk cId="2748393805" sldId="2147484303"/>
            <pc:sldLayoutMk cId="1722512639" sldId="2147484307"/>
          </pc:sldLayoutMkLst>
        </pc:sldLayoutChg>
        <pc:sldLayoutChg chg="add del mod replId">
          <pc:chgData name="director" userId="S::director@greeneggschildcare.com.au::d8608ddd-bb54-4369-ac39-c7199cbfb393" providerId="AD" clId="Web-{63C8254E-5E24-8C70-5D51-8194B086D1B0}" dt="2023-08-04T00:32:25.657" v="48"/>
          <pc:sldLayoutMkLst>
            <pc:docMk/>
            <pc:sldMasterMk cId="2748393805" sldId="2147484303"/>
            <pc:sldLayoutMk cId="2821501314" sldId="2147484308"/>
          </pc:sldLayoutMkLst>
        </pc:sldLayoutChg>
        <pc:sldLayoutChg chg="add del mod replId">
          <pc:chgData name="director" userId="S::director@greeneggschildcare.com.au::d8608ddd-bb54-4369-ac39-c7199cbfb393" providerId="AD" clId="Web-{63C8254E-5E24-8C70-5D51-8194B086D1B0}" dt="2023-08-04T00:32:25.657" v="48"/>
          <pc:sldLayoutMkLst>
            <pc:docMk/>
            <pc:sldMasterMk cId="2748393805" sldId="2147484303"/>
            <pc:sldLayoutMk cId="1530072093" sldId="2147484309"/>
          </pc:sldLayoutMkLst>
        </pc:sldLayoutChg>
        <pc:sldLayoutChg chg="add del mod replId">
          <pc:chgData name="director" userId="S::director@greeneggschildcare.com.au::d8608ddd-bb54-4369-ac39-c7199cbfb393" providerId="AD" clId="Web-{63C8254E-5E24-8C70-5D51-8194B086D1B0}" dt="2023-08-04T00:32:25.657" v="48"/>
          <pc:sldLayoutMkLst>
            <pc:docMk/>
            <pc:sldMasterMk cId="2748393805" sldId="2147484303"/>
            <pc:sldLayoutMk cId="2005810336" sldId="2147484310"/>
          </pc:sldLayoutMkLst>
        </pc:sldLayoutChg>
        <pc:sldLayoutChg chg="add del mod replId">
          <pc:chgData name="director" userId="S::director@greeneggschildcare.com.au::d8608ddd-bb54-4369-ac39-c7199cbfb393" providerId="AD" clId="Web-{63C8254E-5E24-8C70-5D51-8194B086D1B0}" dt="2023-08-04T00:32:25.657" v="48"/>
          <pc:sldLayoutMkLst>
            <pc:docMk/>
            <pc:sldMasterMk cId="2748393805" sldId="2147484303"/>
            <pc:sldLayoutMk cId="234381700" sldId="2147484311"/>
          </pc:sldLayoutMkLst>
        </pc:sldLayoutChg>
        <pc:sldLayoutChg chg="add del mod replId">
          <pc:chgData name="director" userId="S::director@greeneggschildcare.com.au::d8608ddd-bb54-4369-ac39-c7199cbfb393" providerId="AD" clId="Web-{63C8254E-5E24-8C70-5D51-8194B086D1B0}" dt="2023-08-04T00:32:25.657" v="48"/>
          <pc:sldLayoutMkLst>
            <pc:docMk/>
            <pc:sldMasterMk cId="2748393805" sldId="2147484303"/>
            <pc:sldLayoutMk cId="3191241331" sldId="2147484312"/>
          </pc:sldLayoutMkLst>
        </pc:sldLayoutChg>
        <pc:sldLayoutChg chg="add del mod replId">
          <pc:chgData name="director" userId="S::director@greeneggschildcare.com.au::d8608ddd-bb54-4369-ac39-c7199cbfb393" providerId="AD" clId="Web-{63C8254E-5E24-8C70-5D51-8194B086D1B0}" dt="2023-08-04T00:32:25.657" v="48"/>
          <pc:sldLayoutMkLst>
            <pc:docMk/>
            <pc:sldMasterMk cId="2748393805" sldId="2147484303"/>
            <pc:sldLayoutMk cId="2049363181" sldId="2147484313"/>
          </pc:sldLayoutMkLst>
        </pc:sldLayoutChg>
        <pc:sldLayoutChg chg="add del mod replId">
          <pc:chgData name="director" userId="S::director@greeneggschildcare.com.au::d8608ddd-bb54-4369-ac39-c7199cbfb393" providerId="AD" clId="Web-{63C8254E-5E24-8C70-5D51-8194B086D1B0}" dt="2023-08-04T00:32:25.657" v="48"/>
          <pc:sldLayoutMkLst>
            <pc:docMk/>
            <pc:sldMasterMk cId="2748393805" sldId="2147484303"/>
            <pc:sldLayoutMk cId="707698990" sldId="21474843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8595C47-1E3C-40FD-BCEA-828AB1104057}"/>
              </a:ext>
            </a:extLst>
          </p:cNvPr>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eaLnBrk="1" hangingPunct="1">
              <a:defRPr sz="1300">
                <a:latin typeface="Arial" charset="0"/>
                <a:cs typeface="Arial" charset="0"/>
              </a:defRPr>
            </a:lvl1pPr>
          </a:lstStyle>
          <a:p>
            <a:pPr>
              <a:defRPr/>
            </a:pPr>
            <a:endParaRPr lang="en-AU"/>
          </a:p>
        </p:txBody>
      </p:sp>
      <p:sp>
        <p:nvSpPr>
          <p:cNvPr id="16387" name="Rectangle 3">
            <a:extLst>
              <a:ext uri="{FF2B5EF4-FFF2-40B4-BE49-F238E27FC236}">
                <a16:creationId xmlns:a16="http://schemas.microsoft.com/office/drawing/2014/main" id="{C1A2F65F-6B02-43E3-87EC-C796BC56011C}"/>
              </a:ext>
            </a:extLst>
          </p:cNvPr>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cs typeface="Arial" charset="0"/>
              </a:defRPr>
            </a:lvl1pPr>
          </a:lstStyle>
          <a:p>
            <a:pPr>
              <a:defRPr/>
            </a:pPr>
            <a:endParaRPr lang="en-AU"/>
          </a:p>
        </p:txBody>
      </p:sp>
      <p:sp>
        <p:nvSpPr>
          <p:cNvPr id="13316" name="Rectangle 4">
            <a:extLst>
              <a:ext uri="{FF2B5EF4-FFF2-40B4-BE49-F238E27FC236}">
                <a16:creationId xmlns:a16="http://schemas.microsoft.com/office/drawing/2014/main" id="{0F2CCE64-8F47-44B9-B98F-07FFF1249AF4}"/>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F3E16D8F-18C3-42A0-B4A7-983A22EC3B0E}"/>
              </a:ext>
            </a:extLst>
          </p:cNvPr>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6390" name="Rectangle 6">
            <a:extLst>
              <a:ext uri="{FF2B5EF4-FFF2-40B4-BE49-F238E27FC236}">
                <a16:creationId xmlns:a16="http://schemas.microsoft.com/office/drawing/2014/main" id="{FFFEED3D-D793-493E-A0D5-4A8497903D35}"/>
              </a:ext>
            </a:extLst>
          </p:cNvPr>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eaLnBrk="1" hangingPunct="1">
              <a:defRPr sz="1300">
                <a:latin typeface="Arial" charset="0"/>
                <a:cs typeface="Arial" charset="0"/>
              </a:defRPr>
            </a:lvl1pPr>
          </a:lstStyle>
          <a:p>
            <a:pPr>
              <a:defRPr/>
            </a:pPr>
            <a:endParaRPr lang="en-AU"/>
          </a:p>
        </p:txBody>
      </p:sp>
      <p:sp>
        <p:nvSpPr>
          <p:cNvPr id="16391" name="Rectangle 7">
            <a:extLst>
              <a:ext uri="{FF2B5EF4-FFF2-40B4-BE49-F238E27FC236}">
                <a16:creationId xmlns:a16="http://schemas.microsoft.com/office/drawing/2014/main" id="{8313660B-A1FE-4F26-9C14-DF4F137C5B84}"/>
              </a:ext>
            </a:extLst>
          </p:cNvPr>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0D3340E1-76EC-48AB-A47C-D7AA6696F04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4EBF4738-6A28-4B07-BE46-9E9A8B7EBE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3D19631A-4ACA-486C-AEB8-729E54EDDBF2}" type="slidenum">
              <a:rPr lang="en-AU" altLang="en-US" smtClean="0"/>
              <a:pPr>
                <a:spcBef>
                  <a:spcPct val="0"/>
                </a:spcBef>
              </a:pPr>
              <a:t>1</a:t>
            </a:fld>
            <a:endParaRPr lang="en-AU" altLang="en-US"/>
          </a:p>
        </p:txBody>
      </p:sp>
      <p:sp>
        <p:nvSpPr>
          <p:cNvPr id="15363" name="Rectangle 2">
            <a:extLst>
              <a:ext uri="{FF2B5EF4-FFF2-40B4-BE49-F238E27FC236}">
                <a16:creationId xmlns:a16="http://schemas.microsoft.com/office/drawing/2014/main" id="{987F82C5-8A45-47C3-A5C7-F1DA44E5B1FB}"/>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CDBA31C-8E7C-413E-8979-5EEC18491F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097EA43-4D06-475F-903D-D53DDE6370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CB6839C2-15EE-40EF-82C3-5C4CD96FBE66}" type="slidenum">
              <a:rPr lang="en-AU" altLang="en-US" smtClean="0"/>
              <a:pPr>
                <a:spcBef>
                  <a:spcPct val="0"/>
                </a:spcBef>
              </a:pPr>
              <a:t>10</a:t>
            </a:fld>
            <a:endParaRPr lang="en-AU" altLang="en-US"/>
          </a:p>
        </p:txBody>
      </p:sp>
      <p:sp>
        <p:nvSpPr>
          <p:cNvPr id="33795" name="Rectangle 2">
            <a:extLst>
              <a:ext uri="{FF2B5EF4-FFF2-40B4-BE49-F238E27FC236}">
                <a16:creationId xmlns:a16="http://schemas.microsoft.com/office/drawing/2014/main" id="{AEDCAEF2-6430-4F31-AC74-EFE97DBEBE81}"/>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1EE7B4D0-0288-4825-B4EE-52C1261574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296B188-3D55-402A-B7B4-92AB38DAF1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F0E129EC-96D6-41AC-AEB5-AE5602759E38}" type="slidenum">
              <a:rPr lang="en-AU" altLang="en-US" smtClean="0"/>
              <a:pPr>
                <a:spcBef>
                  <a:spcPct val="0"/>
                </a:spcBef>
              </a:pPr>
              <a:t>11</a:t>
            </a:fld>
            <a:endParaRPr lang="en-AU" altLang="en-US"/>
          </a:p>
        </p:txBody>
      </p:sp>
      <p:sp>
        <p:nvSpPr>
          <p:cNvPr id="35843" name="Rectangle 2">
            <a:extLst>
              <a:ext uri="{FF2B5EF4-FFF2-40B4-BE49-F238E27FC236}">
                <a16:creationId xmlns:a16="http://schemas.microsoft.com/office/drawing/2014/main" id="{0F012473-E21D-4D56-A39A-A35D1E77362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58E7B49-62F8-41B4-A6D1-804A5F18C6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D9BBBBE-BB59-4B1C-8B4D-00F196BC20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45D90A86-5707-4107-B601-0769747DE2C0}" type="slidenum">
              <a:rPr lang="en-AU" altLang="en-US" smtClean="0"/>
              <a:pPr>
                <a:spcBef>
                  <a:spcPct val="0"/>
                </a:spcBef>
              </a:pPr>
              <a:t>12</a:t>
            </a:fld>
            <a:endParaRPr lang="en-AU" altLang="en-US"/>
          </a:p>
        </p:txBody>
      </p:sp>
      <p:sp>
        <p:nvSpPr>
          <p:cNvPr id="37891" name="Rectangle 2">
            <a:extLst>
              <a:ext uri="{FF2B5EF4-FFF2-40B4-BE49-F238E27FC236}">
                <a16:creationId xmlns:a16="http://schemas.microsoft.com/office/drawing/2014/main" id="{D0DE7CD9-BDE8-4D29-AF88-EF522B6385B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0037887D-8B83-46D1-85F3-F8BC4DF7F3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80FBA20-6246-4BBC-A40E-B6474D6F01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98B3DE84-84A5-4C85-84FA-8B2B489F743F}" type="slidenum">
              <a:rPr lang="en-AU" altLang="en-US" smtClean="0"/>
              <a:pPr>
                <a:spcBef>
                  <a:spcPct val="0"/>
                </a:spcBef>
              </a:pPr>
              <a:t>13</a:t>
            </a:fld>
            <a:endParaRPr lang="en-AU" altLang="en-US"/>
          </a:p>
        </p:txBody>
      </p:sp>
      <p:sp>
        <p:nvSpPr>
          <p:cNvPr id="39939" name="Rectangle 2">
            <a:extLst>
              <a:ext uri="{FF2B5EF4-FFF2-40B4-BE49-F238E27FC236}">
                <a16:creationId xmlns:a16="http://schemas.microsoft.com/office/drawing/2014/main" id="{C0DD4D7D-2031-46FB-8844-7332E5538886}"/>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51533A0B-80B9-4250-89D9-CE05528BB1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92C97AA-6F8E-42F6-A1D7-3A154703A5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FE409EEB-90B1-4E83-96D6-FFACF2815BF0}" type="slidenum">
              <a:rPr lang="en-AU" altLang="en-US" smtClean="0"/>
              <a:pPr>
                <a:spcBef>
                  <a:spcPct val="0"/>
                </a:spcBef>
              </a:pPr>
              <a:t>14</a:t>
            </a:fld>
            <a:endParaRPr lang="en-AU" altLang="en-US"/>
          </a:p>
        </p:txBody>
      </p:sp>
      <p:sp>
        <p:nvSpPr>
          <p:cNvPr id="41987" name="Rectangle 2">
            <a:extLst>
              <a:ext uri="{FF2B5EF4-FFF2-40B4-BE49-F238E27FC236}">
                <a16:creationId xmlns:a16="http://schemas.microsoft.com/office/drawing/2014/main" id="{131018EE-539F-4265-B378-4351A26F2739}"/>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C1AFCA27-8516-4565-A205-4C7874489C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E707366A-AD4F-493D-8BDE-02B20F6D68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D9D1D100-9767-4455-A653-31221A4A7B03}" type="slidenum">
              <a:rPr lang="en-AU" altLang="en-US" smtClean="0"/>
              <a:pPr>
                <a:spcBef>
                  <a:spcPct val="0"/>
                </a:spcBef>
              </a:pPr>
              <a:t>16</a:t>
            </a:fld>
            <a:endParaRPr lang="en-AU" altLang="en-US"/>
          </a:p>
        </p:txBody>
      </p:sp>
      <p:sp>
        <p:nvSpPr>
          <p:cNvPr id="45059" name="Rectangle 2">
            <a:extLst>
              <a:ext uri="{FF2B5EF4-FFF2-40B4-BE49-F238E27FC236}">
                <a16:creationId xmlns:a16="http://schemas.microsoft.com/office/drawing/2014/main" id="{735BD531-D748-4396-BAF3-AEC38EF8EF3A}"/>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AED01397-F2DD-498F-B1D5-E908BCC570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ECA19B1-18C7-4087-A251-85EAE1B98F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8025F7DE-000F-4FB8-9226-BB500199FE38}" type="slidenum">
              <a:rPr lang="en-AU" altLang="en-US" smtClean="0"/>
              <a:pPr>
                <a:spcBef>
                  <a:spcPct val="0"/>
                </a:spcBef>
              </a:pPr>
              <a:t>17</a:t>
            </a:fld>
            <a:endParaRPr lang="en-AU" altLang="en-US"/>
          </a:p>
        </p:txBody>
      </p:sp>
      <p:sp>
        <p:nvSpPr>
          <p:cNvPr id="47107" name="Rectangle 2">
            <a:extLst>
              <a:ext uri="{FF2B5EF4-FFF2-40B4-BE49-F238E27FC236}">
                <a16:creationId xmlns:a16="http://schemas.microsoft.com/office/drawing/2014/main" id="{0DC04D91-06A5-4CFA-B4D7-9A088DBCCDE1}"/>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2CABA414-25A6-42D3-928B-1F158FFFDC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7C46EEEB-3FAA-4268-ABB1-1E47A01FB1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A8ECB657-F335-415E-8B61-4EAA35131B39}" type="slidenum">
              <a:rPr lang="en-AU" altLang="en-US" smtClean="0"/>
              <a:pPr>
                <a:spcBef>
                  <a:spcPct val="0"/>
                </a:spcBef>
              </a:pPr>
              <a:t>18</a:t>
            </a:fld>
            <a:endParaRPr lang="en-AU" altLang="en-US"/>
          </a:p>
        </p:txBody>
      </p:sp>
      <p:sp>
        <p:nvSpPr>
          <p:cNvPr id="49155" name="Rectangle 2">
            <a:extLst>
              <a:ext uri="{FF2B5EF4-FFF2-40B4-BE49-F238E27FC236}">
                <a16:creationId xmlns:a16="http://schemas.microsoft.com/office/drawing/2014/main" id="{E916EBE0-69C0-4691-AC63-E934DF042334}"/>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99B5147C-AC1A-47A7-8A61-26FB6B6199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A28DAE4-C22C-4C76-B7C9-D9E52C5EB4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6D71AB48-6CDB-4502-9D73-6078CB97C985}" type="slidenum">
              <a:rPr lang="en-AU" altLang="en-US" smtClean="0"/>
              <a:pPr>
                <a:spcBef>
                  <a:spcPct val="0"/>
                </a:spcBef>
              </a:pPr>
              <a:t>19</a:t>
            </a:fld>
            <a:endParaRPr lang="en-AU" altLang="en-US"/>
          </a:p>
        </p:txBody>
      </p:sp>
      <p:sp>
        <p:nvSpPr>
          <p:cNvPr id="51203" name="Rectangle 2">
            <a:extLst>
              <a:ext uri="{FF2B5EF4-FFF2-40B4-BE49-F238E27FC236}">
                <a16:creationId xmlns:a16="http://schemas.microsoft.com/office/drawing/2014/main" id="{1B0CCB59-CD02-4362-A6D9-E8A8D99C7852}"/>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B37F3CA-BBBE-45B8-A779-B8574907C1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4008850-C53B-4B8A-8CA5-92E50157C3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C5F7703C-0FDB-4895-9D1F-12748113FC50}" type="slidenum">
              <a:rPr lang="en-AU" altLang="en-US" smtClean="0"/>
              <a:pPr>
                <a:spcBef>
                  <a:spcPct val="0"/>
                </a:spcBef>
              </a:pPr>
              <a:t>20</a:t>
            </a:fld>
            <a:endParaRPr lang="en-AU" altLang="en-US"/>
          </a:p>
        </p:txBody>
      </p:sp>
      <p:sp>
        <p:nvSpPr>
          <p:cNvPr id="53251" name="Rectangle 2">
            <a:extLst>
              <a:ext uri="{FF2B5EF4-FFF2-40B4-BE49-F238E27FC236}">
                <a16:creationId xmlns:a16="http://schemas.microsoft.com/office/drawing/2014/main" id="{9C6CBD99-05D2-4DB6-9FE2-D4453CE0AFC3}"/>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B4259E64-101D-40B3-A0C1-7E9DA83F35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7150FD4-78BE-4F83-9559-0CD585D82D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6D2143A0-76A2-4381-8C15-A14034F97AF7}" type="slidenum">
              <a:rPr lang="en-AU" altLang="en-US" smtClean="0"/>
              <a:pPr>
                <a:spcBef>
                  <a:spcPct val="0"/>
                </a:spcBef>
              </a:pPr>
              <a:t>2</a:t>
            </a:fld>
            <a:endParaRPr lang="en-AU" altLang="en-US"/>
          </a:p>
        </p:txBody>
      </p:sp>
      <p:sp>
        <p:nvSpPr>
          <p:cNvPr id="17411" name="Rectangle 2">
            <a:extLst>
              <a:ext uri="{FF2B5EF4-FFF2-40B4-BE49-F238E27FC236}">
                <a16:creationId xmlns:a16="http://schemas.microsoft.com/office/drawing/2014/main" id="{9DCEA2C4-2899-4282-8066-B797EF178AF8}"/>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0CAEECE6-82C8-484F-B73C-4794D3AEDF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824F7636-FF2E-4300-B15B-3394728DD3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A1FB5793-F434-4400-8FC8-325ACDDA1DBF}" type="slidenum">
              <a:rPr lang="en-AU" altLang="en-US" smtClean="0"/>
              <a:pPr>
                <a:spcBef>
                  <a:spcPct val="0"/>
                </a:spcBef>
              </a:pPr>
              <a:t>22</a:t>
            </a:fld>
            <a:endParaRPr lang="en-AU" altLang="en-US"/>
          </a:p>
        </p:txBody>
      </p:sp>
      <p:sp>
        <p:nvSpPr>
          <p:cNvPr id="57347" name="Rectangle 2">
            <a:extLst>
              <a:ext uri="{FF2B5EF4-FFF2-40B4-BE49-F238E27FC236}">
                <a16:creationId xmlns:a16="http://schemas.microsoft.com/office/drawing/2014/main" id="{257522D2-5E7B-43D1-8B8C-5A757C4FF67A}"/>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6E2ED39F-0EE3-4481-8AA6-6A3D43D46F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14E33949-D39A-486F-AA1D-C79151E43C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6A540CE6-A539-41E9-957F-1B4379A0BE48}" type="slidenum">
              <a:rPr lang="en-AU" altLang="en-US" smtClean="0"/>
              <a:pPr>
                <a:spcBef>
                  <a:spcPct val="0"/>
                </a:spcBef>
              </a:pPr>
              <a:t>23</a:t>
            </a:fld>
            <a:endParaRPr lang="en-AU" altLang="en-US"/>
          </a:p>
        </p:txBody>
      </p:sp>
      <p:sp>
        <p:nvSpPr>
          <p:cNvPr id="59395" name="Rectangle 2">
            <a:extLst>
              <a:ext uri="{FF2B5EF4-FFF2-40B4-BE49-F238E27FC236}">
                <a16:creationId xmlns:a16="http://schemas.microsoft.com/office/drawing/2014/main" id="{466E0B4C-64EB-40F0-9AE8-C51E7D1833A9}"/>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A9B0F360-F647-4914-A905-2CC2F508F0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0C08442A-331C-4457-A487-36836B8249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77473C31-28A8-4E3B-AB25-F0F92B6C8D6A}" type="slidenum">
              <a:rPr lang="en-AU" altLang="en-US" smtClean="0"/>
              <a:pPr>
                <a:spcBef>
                  <a:spcPct val="0"/>
                </a:spcBef>
              </a:pPr>
              <a:t>24</a:t>
            </a:fld>
            <a:endParaRPr lang="en-AU" altLang="en-US"/>
          </a:p>
        </p:txBody>
      </p:sp>
      <p:sp>
        <p:nvSpPr>
          <p:cNvPr id="61443" name="Rectangle 2">
            <a:extLst>
              <a:ext uri="{FF2B5EF4-FFF2-40B4-BE49-F238E27FC236}">
                <a16:creationId xmlns:a16="http://schemas.microsoft.com/office/drawing/2014/main" id="{228B4BE3-C3D3-41CC-85EC-CF73F23EA3D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F8703203-3250-40B7-A798-AF7ADCDCF0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A09FE516-5264-430A-95E6-B033D1567A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FAC7C8A5-348A-40C9-88B6-293318F78797}" type="slidenum">
              <a:rPr lang="en-AU" altLang="en-US" smtClean="0"/>
              <a:pPr>
                <a:spcBef>
                  <a:spcPct val="0"/>
                </a:spcBef>
              </a:pPr>
              <a:t>25</a:t>
            </a:fld>
            <a:endParaRPr lang="en-AU" altLang="en-US"/>
          </a:p>
        </p:txBody>
      </p:sp>
      <p:sp>
        <p:nvSpPr>
          <p:cNvPr id="63491" name="Rectangle 2">
            <a:extLst>
              <a:ext uri="{FF2B5EF4-FFF2-40B4-BE49-F238E27FC236}">
                <a16:creationId xmlns:a16="http://schemas.microsoft.com/office/drawing/2014/main" id="{F692A024-6879-4D45-B9DA-6F282222E46B}"/>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388658BA-8A82-4070-AC7E-372C54C321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7F8C15F9-CF4F-4CBE-9B7D-D660146E89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9170BD21-EBDF-4B8D-A6AE-CA3E5C66DD8A}" type="slidenum">
              <a:rPr lang="en-AU" altLang="en-US" smtClean="0"/>
              <a:pPr>
                <a:spcBef>
                  <a:spcPct val="0"/>
                </a:spcBef>
              </a:pPr>
              <a:t>26</a:t>
            </a:fld>
            <a:endParaRPr lang="en-AU" altLang="en-US"/>
          </a:p>
        </p:txBody>
      </p:sp>
      <p:sp>
        <p:nvSpPr>
          <p:cNvPr id="65539" name="Rectangle 2">
            <a:extLst>
              <a:ext uri="{FF2B5EF4-FFF2-40B4-BE49-F238E27FC236}">
                <a16:creationId xmlns:a16="http://schemas.microsoft.com/office/drawing/2014/main" id="{EFA8661C-9C6A-4993-ACAE-57658B166F7A}"/>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3976CF0E-88AF-4145-AB72-F69E0FE982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72B0473-A1A9-4C47-B44D-2443C922E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2DF9DF96-57DD-4A0B-A4B5-C9C36EE4F423}" type="slidenum">
              <a:rPr lang="en-AU" altLang="en-US" smtClean="0"/>
              <a:pPr>
                <a:spcBef>
                  <a:spcPct val="0"/>
                </a:spcBef>
              </a:pPr>
              <a:t>27</a:t>
            </a:fld>
            <a:endParaRPr lang="en-AU" altLang="en-US"/>
          </a:p>
        </p:txBody>
      </p:sp>
      <p:sp>
        <p:nvSpPr>
          <p:cNvPr id="67587" name="Rectangle 2">
            <a:extLst>
              <a:ext uri="{FF2B5EF4-FFF2-40B4-BE49-F238E27FC236}">
                <a16:creationId xmlns:a16="http://schemas.microsoft.com/office/drawing/2014/main" id="{05EE1458-7A44-46D2-8A01-849B5D17CA40}"/>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0CB2691E-A678-4D44-8961-009E1061FF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F117A426-A52C-4B11-82DA-960D6FCBD1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88E13B50-E7CA-4965-B40D-1D25FAE2C972}" type="slidenum">
              <a:rPr lang="en-AU" altLang="en-US" smtClean="0"/>
              <a:pPr>
                <a:spcBef>
                  <a:spcPct val="0"/>
                </a:spcBef>
              </a:pPr>
              <a:t>28</a:t>
            </a:fld>
            <a:endParaRPr lang="en-AU" altLang="en-US"/>
          </a:p>
        </p:txBody>
      </p:sp>
      <p:sp>
        <p:nvSpPr>
          <p:cNvPr id="71683" name="Rectangle 2">
            <a:extLst>
              <a:ext uri="{FF2B5EF4-FFF2-40B4-BE49-F238E27FC236}">
                <a16:creationId xmlns:a16="http://schemas.microsoft.com/office/drawing/2014/main" id="{FE6F6D4E-057B-4F7B-B1B5-372BD11C4DE4}"/>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E53A7C10-140B-4B86-A7F7-3ED2560CF5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5A15875-2B96-4687-A18A-FCAC5A5825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96B2BD08-E2AF-4896-BE5B-59F5ACAC85D7}" type="slidenum">
              <a:rPr lang="en-AU" altLang="en-US" smtClean="0"/>
              <a:pPr>
                <a:spcBef>
                  <a:spcPct val="0"/>
                </a:spcBef>
              </a:pPr>
              <a:t>29</a:t>
            </a:fld>
            <a:endParaRPr lang="en-AU" altLang="en-US"/>
          </a:p>
        </p:txBody>
      </p:sp>
      <p:sp>
        <p:nvSpPr>
          <p:cNvPr id="73731" name="Rectangle 2">
            <a:extLst>
              <a:ext uri="{FF2B5EF4-FFF2-40B4-BE49-F238E27FC236}">
                <a16:creationId xmlns:a16="http://schemas.microsoft.com/office/drawing/2014/main" id="{554C68A7-9648-4E01-A9FF-997F216DDEBF}"/>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DD8E8B84-E4FE-49ED-932A-FF5352ABB8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101FFFAB-9C5A-43C8-98B9-B4D6355C97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8D438E89-C9B7-4348-8A63-3144EA4AFD21}" type="slidenum">
              <a:rPr lang="en-AU" altLang="en-US" smtClean="0"/>
              <a:pPr>
                <a:spcBef>
                  <a:spcPct val="0"/>
                </a:spcBef>
              </a:pPr>
              <a:t>30</a:t>
            </a:fld>
            <a:endParaRPr lang="en-AU" altLang="en-US"/>
          </a:p>
        </p:txBody>
      </p:sp>
      <p:sp>
        <p:nvSpPr>
          <p:cNvPr id="75779" name="Rectangle 2">
            <a:extLst>
              <a:ext uri="{FF2B5EF4-FFF2-40B4-BE49-F238E27FC236}">
                <a16:creationId xmlns:a16="http://schemas.microsoft.com/office/drawing/2014/main" id="{189E8DC4-444F-4189-BC52-5C0654A6EB1A}"/>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B4395419-5764-4985-A539-2F4E1FD758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B5B70E20-6454-471C-8AE1-88D944C49A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D1413D90-0AC7-4557-9610-C9506ECC1BE3}" type="slidenum">
              <a:rPr lang="en-AU" altLang="en-US" smtClean="0"/>
              <a:pPr>
                <a:spcBef>
                  <a:spcPct val="0"/>
                </a:spcBef>
              </a:pPr>
              <a:t>31</a:t>
            </a:fld>
            <a:endParaRPr lang="en-AU" altLang="en-US"/>
          </a:p>
        </p:txBody>
      </p:sp>
      <p:sp>
        <p:nvSpPr>
          <p:cNvPr id="77827" name="Rectangle 2">
            <a:extLst>
              <a:ext uri="{FF2B5EF4-FFF2-40B4-BE49-F238E27FC236}">
                <a16:creationId xmlns:a16="http://schemas.microsoft.com/office/drawing/2014/main" id="{D014167A-2320-47A5-96E6-F8CA5F59A9AF}"/>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08CD6945-FF0D-466C-B184-03D2520FFF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2E1B83C-1411-449C-95FA-E24EDDD3F7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C9157A5A-D7DC-485D-86CC-77C6A81041E9}" type="slidenum">
              <a:rPr lang="en-AU" altLang="en-US" smtClean="0"/>
              <a:pPr>
                <a:spcBef>
                  <a:spcPct val="0"/>
                </a:spcBef>
              </a:pPr>
              <a:t>3</a:t>
            </a:fld>
            <a:endParaRPr lang="en-AU" altLang="en-US"/>
          </a:p>
        </p:txBody>
      </p:sp>
      <p:sp>
        <p:nvSpPr>
          <p:cNvPr id="19459" name="Rectangle 2">
            <a:extLst>
              <a:ext uri="{FF2B5EF4-FFF2-40B4-BE49-F238E27FC236}">
                <a16:creationId xmlns:a16="http://schemas.microsoft.com/office/drawing/2014/main" id="{D24AD08E-63F7-4C44-A7C8-42642FDB704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5B7D7D6D-F30F-47F3-95F7-1C3666614A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F6133A0-1C63-4C7B-A857-CC6B285015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872D2D95-5EA2-48E7-8F27-598B12E3F296}" type="slidenum">
              <a:rPr lang="en-AU" altLang="en-US" smtClean="0"/>
              <a:pPr>
                <a:spcBef>
                  <a:spcPct val="0"/>
                </a:spcBef>
              </a:pPr>
              <a:t>32</a:t>
            </a:fld>
            <a:endParaRPr lang="en-AU" altLang="en-US"/>
          </a:p>
        </p:txBody>
      </p:sp>
      <p:sp>
        <p:nvSpPr>
          <p:cNvPr id="81923" name="Rectangle 2">
            <a:extLst>
              <a:ext uri="{FF2B5EF4-FFF2-40B4-BE49-F238E27FC236}">
                <a16:creationId xmlns:a16="http://schemas.microsoft.com/office/drawing/2014/main" id="{B4EF1B9D-3F6F-4CC1-A90C-0C42DE9F4232}"/>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20DC0702-5AA0-4B0B-9EE6-1638AB5E3C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39FF0D2C-68B9-42EF-82DE-6C53CD9169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CFCCC8EF-9692-411F-A277-26AEC541B737}" type="slidenum">
              <a:rPr lang="en-AU" altLang="en-US" smtClean="0"/>
              <a:pPr>
                <a:spcBef>
                  <a:spcPct val="0"/>
                </a:spcBef>
              </a:pPr>
              <a:t>33</a:t>
            </a:fld>
            <a:endParaRPr lang="en-AU" altLang="en-US"/>
          </a:p>
        </p:txBody>
      </p:sp>
      <p:sp>
        <p:nvSpPr>
          <p:cNvPr id="83971" name="Rectangle 2">
            <a:extLst>
              <a:ext uri="{FF2B5EF4-FFF2-40B4-BE49-F238E27FC236}">
                <a16:creationId xmlns:a16="http://schemas.microsoft.com/office/drawing/2014/main" id="{AF483E62-8E79-40E2-B12A-FF7D8A3D01AF}"/>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1EE7178A-0F6D-4501-964E-D09D979831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B5B75132-230D-4133-A184-C6ACEA7245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638BF891-8F29-44FA-9C0E-2168D614D0E8}" type="slidenum">
              <a:rPr lang="en-AU" altLang="en-US" smtClean="0"/>
              <a:pPr>
                <a:spcBef>
                  <a:spcPct val="0"/>
                </a:spcBef>
              </a:pPr>
              <a:t>34</a:t>
            </a:fld>
            <a:endParaRPr lang="en-AU" altLang="en-US"/>
          </a:p>
        </p:txBody>
      </p:sp>
      <p:sp>
        <p:nvSpPr>
          <p:cNvPr id="86019" name="Rectangle 2">
            <a:extLst>
              <a:ext uri="{FF2B5EF4-FFF2-40B4-BE49-F238E27FC236}">
                <a16:creationId xmlns:a16="http://schemas.microsoft.com/office/drawing/2014/main" id="{5D86B4F6-F8BE-4528-BEFF-5423718B804C}"/>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C8B3DD48-475F-4B8F-B216-04DA48DE3B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8DF59733-EC02-4230-8524-4FEE788382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70DA521B-83F2-494A-8A82-D907ECD31D00}" type="slidenum">
              <a:rPr lang="en-AU" altLang="en-US" smtClean="0"/>
              <a:pPr>
                <a:spcBef>
                  <a:spcPct val="0"/>
                </a:spcBef>
              </a:pPr>
              <a:t>35</a:t>
            </a:fld>
            <a:endParaRPr lang="en-AU" altLang="en-US"/>
          </a:p>
        </p:txBody>
      </p:sp>
      <p:sp>
        <p:nvSpPr>
          <p:cNvPr id="88067" name="Rectangle 2">
            <a:extLst>
              <a:ext uri="{FF2B5EF4-FFF2-40B4-BE49-F238E27FC236}">
                <a16:creationId xmlns:a16="http://schemas.microsoft.com/office/drawing/2014/main" id="{007DAC3E-10CB-413B-A85A-B6CE4F6B3FEE}"/>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17BECCA7-E4C5-4D60-AAAB-91244000D1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AC62F114-B9EB-40B9-8663-24474B99B0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15C1EC5A-3419-40A4-9E02-94012AE57960}" type="slidenum">
              <a:rPr lang="en-AU" altLang="en-US" smtClean="0"/>
              <a:pPr>
                <a:spcBef>
                  <a:spcPct val="0"/>
                </a:spcBef>
              </a:pPr>
              <a:t>36</a:t>
            </a:fld>
            <a:endParaRPr lang="en-AU" altLang="en-US"/>
          </a:p>
        </p:txBody>
      </p:sp>
      <p:sp>
        <p:nvSpPr>
          <p:cNvPr id="90115" name="Rectangle 2">
            <a:extLst>
              <a:ext uri="{FF2B5EF4-FFF2-40B4-BE49-F238E27FC236}">
                <a16:creationId xmlns:a16="http://schemas.microsoft.com/office/drawing/2014/main" id="{F70879A2-3D2F-4BBF-A1AA-DA27027FFA69}"/>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B820075B-D66C-4D07-BC18-4D50C99125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B7A05CF8-A0B0-412E-944E-4751BAA443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AB9260EA-9CD9-4660-9D9B-513CF5682900}" type="slidenum">
              <a:rPr lang="en-AU" altLang="en-US" smtClean="0"/>
              <a:pPr>
                <a:spcBef>
                  <a:spcPct val="0"/>
                </a:spcBef>
              </a:pPr>
              <a:t>37</a:t>
            </a:fld>
            <a:endParaRPr lang="en-AU" altLang="en-US"/>
          </a:p>
        </p:txBody>
      </p:sp>
      <p:sp>
        <p:nvSpPr>
          <p:cNvPr id="92163" name="Rectangle 2">
            <a:extLst>
              <a:ext uri="{FF2B5EF4-FFF2-40B4-BE49-F238E27FC236}">
                <a16:creationId xmlns:a16="http://schemas.microsoft.com/office/drawing/2014/main" id="{A91E4834-A6DE-4BA4-B64C-11419E91AC93}"/>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62C629C1-F137-4D33-8D63-1198024F28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D8605246-5E2E-44F8-B8E3-AD1F61EFBC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C7CC4631-C4AA-4E49-AD77-8D31A8A039A0}" type="slidenum">
              <a:rPr lang="en-AU" altLang="en-US" smtClean="0"/>
              <a:pPr>
                <a:spcBef>
                  <a:spcPct val="0"/>
                </a:spcBef>
              </a:pPr>
              <a:t>38</a:t>
            </a:fld>
            <a:endParaRPr lang="en-AU" altLang="en-US"/>
          </a:p>
        </p:txBody>
      </p:sp>
      <p:sp>
        <p:nvSpPr>
          <p:cNvPr id="94211" name="Rectangle 2">
            <a:extLst>
              <a:ext uri="{FF2B5EF4-FFF2-40B4-BE49-F238E27FC236}">
                <a16:creationId xmlns:a16="http://schemas.microsoft.com/office/drawing/2014/main" id="{0F781A8B-AFCC-4822-921F-D04D0096BCCF}"/>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5515C7AF-2F75-415B-90F0-98F235F5A5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5A2808AB-1201-4068-AE70-2C4F4073B4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3F0F116C-EECD-4351-9A19-560EC2AB2B3D}" type="slidenum">
              <a:rPr lang="en-AU" altLang="en-US" smtClean="0"/>
              <a:pPr>
                <a:spcBef>
                  <a:spcPct val="0"/>
                </a:spcBef>
              </a:pPr>
              <a:t>39</a:t>
            </a:fld>
            <a:endParaRPr lang="en-AU" altLang="en-US"/>
          </a:p>
        </p:txBody>
      </p:sp>
      <p:sp>
        <p:nvSpPr>
          <p:cNvPr id="96259" name="Rectangle 2">
            <a:extLst>
              <a:ext uri="{FF2B5EF4-FFF2-40B4-BE49-F238E27FC236}">
                <a16:creationId xmlns:a16="http://schemas.microsoft.com/office/drawing/2014/main" id="{1CE654CA-17DD-4672-9C1C-D5A4F7256800}"/>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C061BD7B-EE2A-412B-9481-119A6D1AFE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F43D9F78-7705-44F9-B64F-35762C0811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4097C07E-923D-420B-A2B1-88630C520254}" type="slidenum">
              <a:rPr lang="en-AU" altLang="en-US" smtClean="0"/>
              <a:pPr>
                <a:spcBef>
                  <a:spcPct val="0"/>
                </a:spcBef>
              </a:pPr>
              <a:t>40</a:t>
            </a:fld>
            <a:endParaRPr lang="en-AU" altLang="en-US"/>
          </a:p>
        </p:txBody>
      </p:sp>
      <p:sp>
        <p:nvSpPr>
          <p:cNvPr id="98307" name="Rectangle 2">
            <a:extLst>
              <a:ext uri="{FF2B5EF4-FFF2-40B4-BE49-F238E27FC236}">
                <a16:creationId xmlns:a16="http://schemas.microsoft.com/office/drawing/2014/main" id="{6AF457A7-09C0-46F9-A8C3-AF0596A96706}"/>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018934F5-A43B-44CF-BF6B-9A199474AE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981EE9C4-E46B-428D-BF0A-5555B0B1B5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1E5DC99A-07E9-408F-A8F0-EFEDFC9F5619}" type="slidenum">
              <a:rPr lang="en-AU" altLang="en-US" smtClean="0"/>
              <a:pPr>
                <a:spcBef>
                  <a:spcPct val="0"/>
                </a:spcBef>
              </a:pPr>
              <a:t>41</a:t>
            </a:fld>
            <a:endParaRPr lang="en-AU" altLang="en-US"/>
          </a:p>
        </p:txBody>
      </p:sp>
      <p:sp>
        <p:nvSpPr>
          <p:cNvPr id="100355" name="Rectangle 2">
            <a:extLst>
              <a:ext uri="{FF2B5EF4-FFF2-40B4-BE49-F238E27FC236}">
                <a16:creationId xmlns:a16="http://schemas.microsoft.com/office/drawing/2014/main" id="{98A2D9D8-C794-45B7-813D-AA7EEC6C4C95}"/>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55A99761-0CBD-48EC-93E6-62DA0E43CB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05A56C9-19F0-4378-A65F-24EC56CD77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FD0C53D5-B180-47D9-85C0-8CE33671D183}" type="slidenum">
              <a:rPr lang="en-AU" altLang="en-US" smtClean="0"/>
              <a:pPr>
                <a:spcBef>
                  <a:spcPct val="0"/>
                </a:spcBef>
              </a:pPr>
              <a:t>4</a:t>
            </a:fld>
            <a:endParaRPr lang="en-AU" altLang="en-US"/>
          </a:p>
        </p:txBody>
      </p:sp>
      <p:sp>
        <p:nvSpPr>
          <p:cNvPr id="21507" name="Rectangle 2">
            <a:extLst>
              <a:ext uri="{FF2B5EF4-FFF2-40B4-BE49-F238E27FC236}">
                <a16:creationId xmlns:a16="http://schemas.microsoft.com/office/drawing/2014/main" id="{CA4ECE58-8418-4089-BEAC-E5B51DC28CC6}"/>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F650ECE0-EFB0-4F88-9A47-C002D72297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016CF72B-8785-425C-97ED-43521AF3B1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2C5D3D24-2601-4E0E-B031-F51358D5B04A}" type="slidenum">
              <a:rPr lang="en-AU" altLang="en-US" smtClean="0"/>
              <a:pPr>
                <a:spcBef>
                  <a:spcPct val="0"/>
                </a:spcBef>
              </a:pPr>
              <a:t>42</a:t>
            </a:fld>
            <a:endParaRPr lang="en-AU" altLang="en-US"/>
          </a:p>
        </p:txBody>
      </p:sp>
      <p:sp>
        <p:nvSpPr>
          <p:cNvPr id="102403" name="Rectangle 2">
            <a:extLst>
              <a:ext uri="{FF2B5EF4-FFF2-40B4-BE49-F238E27FC236}">
                <a16:creationId xmlns:a16="http://schemas.microsoft.com/office/drawing/2014/main" id="{9D6017FA-AA87-4C5F-97AD-B1A5A14982D5}"/>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14DE8AE7-C6E6-4815-A883-48A9C0767F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0C4CA96-DEE8-41C7-BADA-E62C44DFF7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0CB75416-E95D-47F2-9F3B-67DCC61051C5}" type="slidenum">
              <a:rPr lang="en-AU" altLang="en-US" smtClean="0"/>
              <a:pPr>
                <a:spcBef>
                  <a:spcPct val="0"/>
                </a:spcBef>
              </a:pPr>
              <a:t>43</a:t>
            </a:fld>
            <a:endParaRPr lang="en-AU" altLang="en-US"/>
          </a:p>
        </p:txBody>
      </p:sp>
      <p:sp>
        <p:nvSpPr>
          <p:cNvPr id="104451" name="Rectangle 2">
            <a:extLst>
              <a:ext uri="{FF2B5EF4-FFF2-40B4-BE49-F238E27FC236}">
                <a16:creationId xmlns:a16="http://schemas.microsoft.com/office/drawing/2014/main" id="{CAA276C0-6935-41CE-A933-4E8E8406E551}"/>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2050EFC3-4FDA-4328-8905-0FACA539D0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B70D067-8E8B-422A-9CAE-C9A1FBEC66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48A03698-FFDF-42EC-B8C7-2A3CE8C6B327}" type="slidenum">
              <a:rPr lang="en-AU" altLang="en-US" smtClean="0"/>
              <a:pPr>
                <a:spcBef>
                  <a:spcPct val="0"/>
                </a:spcBef>
              </a:pPr>
              <a:t>5</a:t>
            </a:fld>
            <a:endParaRPr lang="en-AU" altLang="en-US"/>
          </a:p>
        </p:txBody>
      </p:sp>
      <p:sp>
        <p:nvSpPr>
          <p:cNvPr id="23555" name="Rectangle 2">
            <a:extLst>
              <a:ext uri="{FF2B5EF4-FFF2-40B4-BE49-F238E27FC236}">
                <a16:creationId xmlns:a16="http://schemas.microsoft.com/office/drawing/2014/main" id="{AE7F0133-484F-4396-9978-CDF8455C8745}"/>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D8992543-5702-44E4-B022-D3B44355D3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728434C-9865-4A7F-9AE0-47A032DA68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D52E8BE4-7203-4198-8702-47A2A48C0C9A}" type="slidenum">
              <a:rPr lang="en-AU" altLang="en-US" smtClean="0"/>
              <a:pPr>
                <a:spcBef>
                  <a:spcPct val="0"/>
                </a:spcBef>
              </a:pPr>
              <a:t>6</a:t>
            </a:fld>
            <a:endParaRPr lang="en-AU" altLang="en-US"/>
          </a:p>
        </p:txBody>
      </p:sp>
      <p:sp>
        <p:nvSpPr>
          <p:cNvPr id="25603" name="Rectangle 2">
            <a:extLst>
              <a:ext uri="{FF2B5EF4-FFF2-40B4-BE49-F238E27FC236}">
                <a16:creationId xmlns:a16="http://schemas.microsoft.com/office/drawing/2014/main" id="{1FE66044-55CF-4773-87C9-D441FE7FD612}"/>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0E13E877-ED08-442B-B1A1-D0262B192B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4375B82-1FD0-403E-A2EF-67AE142600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15898AC3-75C7-4D59-9CB8-6EDFD0AB11F3}" type="slidenum">
              <a:rPr lang="en-AU" altLang="en-US" smtClean="0"/>
              <a:pPr>
                <a:spcBef>
                  <a:spcPct val="0"/>
                </a:spcBef>
              </a:pPr>
              <a:t>7</a:t>
            </a:fld>
            <a:endParaRPr lang="en-AU" altLang="en-US"/>
          </a:p>
        </p:txBody>
      </p:sp>
      <p:sp>
        <p:nvSpPr>
          <p:cNvPr id="27651" name="Rectangle 2">
            <a:extLst>
              <a:ext uri="{FF2B5EF4-FFF2-40B4-BE49-F238E27FC236}">
                <a16:creationId xmlns:a16="http://schemas.microsoft.com/office/drawing/2014/main" id="{BEA58ECA-2486-47DF-BC6C-A152DFB8F138}"/>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B2D108A8-E4BE-4A83-AB72-553B61DA29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768CA60-85B1-4BDA-8267-18016EBACC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0B971BDB-2BE5-42C7-BC8B-14F080E99E3F}" type="slidenum">
              <a:rPr lang="en-AU" altLang="en-US" smtClean="0"/>
              <a:pPr>
                <a:spcBef>
                  <a:spcPct val="0"/>
                </a:spcBef>
              </a:pPr>
              <a:t>8</a:t>
            </a:fld>
            <a:endParaRPr lang="en-AU" altLang="en-US"/>
          </a:p>
        </p:txBody>
      </p:sp>
      <p:sp>
        <p:nvSpPr>
          <p:cNvPr id="29699" name="Rectangle 2">
            <a:extLst>
              <a:ext uri="{FF2B5EF4-FFF2-40B4-BE49-F238E27FC236}">
                <a16:creationId xmlns:a16="http://schemas.microsoft.com/office/drawing/2014/main" id="{78F401BE-B2E2-43A0-A8A4-F1EE8AE4925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235C870C-3249-4466-A136-C41D26599E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ECFE2CA8-13B8-477C-BAD3-605BA7D429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5372" indent="-302066">
              <a:spcBef>
                <a:spcPct val="30000"/>
              </a:spcBef>
              <a:defRPr sz="1300">
                <a:solidFill>
                  <a:schemeClr val="tx1"/>
                </a:solidFill>
                <a:latin typeface="Arial" panose="020B0604020202020204" pitchFamily="34" charset="0"/>
                <a:cs typeface="Arial" panose="020B0604020202020204" pitchFamily="34" charset="0"/>
              </a:defRPr>
            </a:lvl2pPr>
            <a:lvl3pPr marL="1208265" indent="-241653">
              <a:spcBef>
                <a:spcPct val="30000"/>
              </a:spcBef>
              <a:defRPr sz="1300">
                <a:solidFill>
                  <a:schemeClr val="tx1"/>
                </a:solidFill>
                <a:latin typeface="Arial" panose="020B0604020202020204" pitchFamily="34" charset="0"/>
                <a:cs typeface="Arial" panose="020B0604020202020204" pitchFamily="34" charset="0"/>
              </a:defRPr>
            </a:lvl3pPr>
            <a:lvl4pPr marL="1691571" indent="-241653">
              <a:spcBef>
                <a:spcPct val="30000"/>
              </a:spcBef>
              <a:defRPr sz="1300">
                <a:solidFill>
                  <a:schemeClr val="tx1"/>
                </a:solidFill>
                <a:latin typeface="Arial" panose="020B0604020202020204" pitchFamily="34" charset="0"/>
                <a:cs typeface="Arial" panose="020B0604020202020204" pitchFamily="34" charset="0"/>
              </a:defRPr>
            </a:lvl4pPr>
            <a:lvl5pPr marL="2174878" indent="-241653">
              <a:spcBef>
                <a:spcPct val="30000"/>
              </a:spcBef>
              <a:defRPr sz="1300">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25866F96-5026-4166-A103-3E0CF159B3E2}" type="slidenum">
              <a:rPr lang="en-AU" altLang="en-US" smtClean="0"/>
              <a:pPr>
                <a:spcBef>
                  <a:spcPct val="0"/>
                </a:spcBef>
              </a:pPr>
              <a:t>9</a:t>
            </a:fld>
            <a:endParaRPr lang="en-AU" altLang="en-US"/>
          </a:p>
        </p:txBody>
      </p:sp>
      <p:sp>
        <p:nvSpPr>
          <p:cNvPr id="31747" name="Rectangle 2">
            <a:extLst>
              <a:ext uri="{FF2B5EF4-FFF2-40B4-BE49-F238E27FC236}">
                <a16:creationId xmlns:a16="http://schemas.microsoft.com/office/drawing/2014/main" id="{9DAE5639-BE8D-4879-9CAA-B4284616DD00}"/>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9D1B1B11-E603-4534-96EF-73CB031FC2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1CBAF20-100C-42BC-8E26-60DBB2709EE1}"/>
              </a:ext>
            </a:extLst>
          </p:cNvPr>
          <p:cNvGrpSpPr>
            <a:grpSpLocks/>
          </p:cNvGrpSpPr>
          <p:nvPr/>
        </p:nvGrpSpPr>
        <p:grpSpPr bwMode="auto">
          <a:xfrm>
            <a:off x="1658938" y="1600200"/>
            <a:ext cx="6837362" cy="3200400"/>
            <a:chOff x="1045" y="1008"/>
            <a:chExt cx="4307" cy="2016"/>
          </a:xfrm>
        </p:grpSpPr>
        <p:sp>
          <p:nvSpPr>
            <p:cNvPr id="5" name="Oval 3">
              <a:extLst>
                <a:ext uri="{FF2B5EF4-FFF2-40B4-BE49-F238E27FC236}">
                  <a16:creationId xmlns:a16="http://schemas.microsoft.com/office/drawing/2014/main" id="{FC7C8A2C-099C-492F-B291-D802BA882FFC}"/>
                </a:ext>
              </a:extLst>
            </p:cNvPr>
            <p:cNvSpPr>
              <a:spLocks noChangeArrowheads="1"/>
            </p:cNvSpPr>
            <p:nvPr/>
          </p:nvSpPr>
          <p:spPr bwMode="hidden">
            <a:xfrm flipH="1">
              <a:off x="4392" y="1008"/>
              <a:ext cx="960" cy="960"/>
            </a:xfrm>
            <a:prstGeom prst="ellipse">
              <a:avLst/>
            </a:prstGeom>
            <a:solidFill>
              <a:schemeClr val="accent2"/>
            </a:solidFill>
            <a:ln>
              <a:noFill/>
            </a:ln>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6" name="Oval 4">
              <a:extLst>
                <a:ext uri="{FF2B5EF4-FFF2-40B4-BE49-F238E27FC236}">
                  <a16:creationId xmlns:a16="http://schemas.microsoft.com/office/drawing/2014/main" id="{ABE95E01-BD25-4857-ADAD-23A08848F494}"/>
                </a:ext>
              </a:extLst>
            </p:cNvPr>
            <p:cNvSpPr>
              <a:spLocks noChangeArrowheads="1"/>
            </p:cNvSpPr>
            <p:nvPr/>
          </p:nvSpPr>
          <p:spPr bwMode="hidden">
            <a:xfrm flipH="1">
              <a:off x="3264" y="1008"/>
              <a:ext cx="960" cy="960"/>
            </a:xfrm>
            <a:prstGeom prst="ellipse">
              <a:avLst/>
            </a:prstGeom>
            <a:solidFill>
              <a:schemeClr val="accent2"/>
            </a:solidFill>
            <a:ln>
              <a:noFill/>
            </a:ln>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7" name="Oval 5">
              <a:extLst>
                <a:ext uri="{FF2B5EF4-FFF2-40B4-BE49-F238E27FC236}">
                  <a16:creationId xmlns:a16="http://schemas.microsoft.com/office/drawing/2014/main" id="{2071F551-68FD-4B07-908B-7F36C91B8B5E}"/>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8" name="Oval 6">
              <a:extLst>
                <a:ext uri="{FF2B5EF4-FFF2-40B4-BE49-F238E27FC236}">
                  <a16:creationId xmlns:a16="http://schemas.microsoft.com/office/drawing/2014/main" id="{7903CEF1-0071-40F8-A987-71DCD24C54DF}"/>
                </a:ext>
              </a:extLst>
            </p:cNvPr>
            <p:cNvSpPr>
              <a:spLocks noChangeArrowheads="1"/>
            </p:cNvSpPr>
            <p:nvPr/>
          </p:nvSpPr>
          <p:spPr bwMode="hidden">
            <a:xfrm flipH="1">
              <a:off x="2136" y="2064"/>
              <a:ext cx="960" cy="960"/>
            </a:xfrm>
            <a:prstGeom prst="ellipse">
              <a:avLst/>
            </a:prstGeom>
            <a:solidFill>
              <a:schemeClr val="accent2"/>
            </a:solidFill>
            <a:ln>
              <a:noFill/>
            </a:ln>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9" name="Oval 7">
              <a:extLst>
                <a:ext uri="{FF2B5EF4-FFF2-40B4-BE49-F238E27FC236}">
                  <a16:creationId xmlns:a16="http://schemas.microsoft.com/office/drawing/2014/main" id="{D7CEF2C7-5785-4D53-80E5-F92EC3FA70D1}"/>
                </a:ext>
              </a:extLst>
            </p:cNvPr>
            <p:cNvSpPr>
              <a:spLocks noChangeArrowheads="1"/>
            </p:cNvSpPr>
            <p:nvPr/>
          </p:nvSpPr>
          <p:spPr bwMode="hidden">
            <a:xfrm flipH="1">
              <a:off x="1045" y="2064"/>
              <a:ext cx="960" cy="960"/>
            </a:xfrm>
            <a:prstGeom prst="ellipse">
              <a:avLst/>
            </a:prstGeom>
            <a:solidFill>
              <a:schemeClr val="accent2"/>
            </a:solidFill>
            <a:ln>
              <a:noFill/>
            </a:ln>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0" name="Oval 8">
              <a:extLst>
                <a:ext uri="{FF2B5EF4-FFF2-40B4-BE49-F238E27FC236}">
                  <a16:creationId xmlns:a16="http://schemas.microsoft.com/office/drawing/2014/main" id="{9F555335-4D34-4786-BAF0-CB7FC07947BA}"/>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grpSp>
      <p:sp>
        <p:nvSpPr>
          <p:cNvPr id="2561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AU"/>
              <a:t>Click to edit Master title style</a:t>
            </a:r>
          </a:p>
        </p:txBody>
      </p:sp>
      <p:sp>
        <p:nvSpPr>
          <p:cNvPr id="2561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AU"/>
              <a:t>Click to edit Master subtitle style</a:t>
            </a:r>
          </a:p>
        </p:txBody>
      </p:sp>
      <p:sp>
        <p:nvSpPr>
          <p:cNvPr id="11" name="Rectangle 9">
            <a:extLst>
              <a:ext uri="{FF2B5EF4-FFF2-40B4-BE49-F238E27FC236}">
                <a16:creationId xmlns:a16="http://schemas.microsoft.com/office/drawing/2014/main" id="{CF9AED2A-D677-4B72-898C-62946F9E2F8F}"/>
              </a:ext>
            </a:extLst>
          </p:cNvPr>
          <p:cNvSpPr>
            <a:spLocks noGrp="1" noChangeArrowheads="1"/>
          </p:cNvSpPr>
          <p:nvPr>
            <p:ph type="dt" sz="half" idx="10"/>
          </p:nvPr>
        </p:nvSpPr>
        <p:spPr/>
        <p:txBody>
          <a:bodyPr/>
          <a:lstStyle>
            <a:lvl1pPr>
              <a:defRPr/>
            </a:lvl1pPr>
          </a:lstStyle>
          <a:p>
            <a:pPr>
              <a:defRPr/>
            </a:pPr>
            <a:endParaRPr lang="en-AU"/>
          </a:p>
        </p:txBody>
      </p:sp>
      <p:sp>
        <p:nvSpPr>
          <p:cNvPr id="12" name="Rectangle 10">
            <a:extLst>
              <a:ext uri="{FF2B5EF4-FFF2-40B4-BE49-F238E27FC236}">
                <a16:creationId xmlns:a16="http://schemas.microsoft.com/office/drawing/2014/main" id="{DCEDD991-2F02-493D-966F-D53BB0EE68BD}"/>
              </a:ext>
            </a:extLst>
          </p:cNvPr>
          <p:cNvSpPr>
            <a:spLocks noGrp="1" noChangeArrowheads="1"/>
          </p:cNvSpPr>
          <p:nvPr>
            <p:ph type="ftr" sz="quarter" idx="11"/>
          </p:nvPr>
        </p:nvSpPr>
        <p:spPr/>
        <p:txBody>
          <a:bodyPr/>
          <a:lstStyle>
            <a:lvl1pPr>
              <a:defRPr/>
            </a:lvl1pPr>
          </a:lstStyle>
          <a:p>
            <a:pPr>
              <a:defRPr/>
            </a:pPr>
            <a:endParaRPr lang="en-AU"/>
          </a:p>
        </p:txBody>
      </p:sp>
      <p:sp>
        <p:nvSpPr>
          <p:cNvPr id="13" name="Rectangle 11">
            <a:extLst>
              <a:ext uri="{FF2B5EF4-FFF2-40B4-BE49-F238E27FC236}">
                <a16:creationId xmlns:a16="http://schemas.microsoft.com/office/drawing/2014/main" id="{48CE507A-A00F-44E2-84A8-374F8E0FE484}"/>
              </a:ext>
            </a:extLst>
          </p:cNvPr>
          <p:cNvSpPr>
            <a:spLocks noGrp="1" noChangeArrowheads="1"/>
          </p:cNvSpPr>
          <p:nvPr>
            <p:ph type="sldNum" sz="quarter" idx="12"/>
          </p:nvPr>
        </p:nvSpPr>
        <p:spPr/>
        <p:txBody>
          <a:bodyPr/>
          <a:lstStyle>
            <a:lvl1pPr>
              <a:defRPr/>
            </a:lvl1pPr>
          </a:lstStyle>
          <a:p>
            <a:pPr>
              <a:defRPr/>
            </a:pPr>
            <a:fld id="{9E1739EC-0EC5-4CC7-88F8-3F88FD3809D5}" type="slidenum">
              <a:rPr lang="en-AU" altLang="en-US"/>
              <a:pPr>
                <a:defRPr/>
              </a:pPr>
              <a:t>‹#›</a:t>
            </a:fld>
            <a:endParaRPr lang="en-AU" altLang="en-US"/>
          </a:p>
        </p:txBody>
      </p:sp>
    </p:spTree>
    <p:extLst>
      <p:ext uri="{BB962C8B-B14F-4D97-AF65-F5344CB8AC3E}">
        <p14:creationId xmlns:p14="http://schemas.microsoft.com/office/powerpoint/2010/main" val="339802686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9">
            <a:extLst>
              <a:ext uri="{FF2B5EF4-FFF2-40B4-BE49-F238E27FC236}">
                <a16:creationId xmlns:a16="http://schemas.microsoft.com/office/drawing/2014/main" id="{486772D1-75AE-4FBD-A5E5-466D046B6711}"/>
              </a:ext>
            </a:extLst>
          </p:cNvPr>
          <p:cNvSpPr>
            <a:spLocks noGrp="1" noChangeArrowheads="1"/>
          </p:cNvSpPr>
          <p:nvPr>
            <p:ph type="dt" sz="half" idx="10"/>
          </p:nvPr>
        </p:nvSpPr>
        <p:spPr/>
        <p:txBody>
          <a:bodyPr/>
          <a:lstStyle>
            <a:lvl1pPr>
              <a:defRPr/>
            </a:lvl1pPr>
          </a:lstStyle>
          <a:p>
            <a:pPr>
              <a:defRPr/>
            </a:pPr>
            <a:endParaRPr lang="en-AU"/>
          </a:p>
        </p:txBody>
      </p:sp>
      <p:sp>
        <p:nvSpPr>
          <p:cNvPr id="5" name="Rectangle 10">
            <a:extLst>
              <a:ext uri="{FF2B5EF4-FFF2-40B4-BE49-F238E27FC236}">
                <a16:creationId xmlns:a16="http://schemas.microsoft.com/office/drawing/2014/main" id="{786CFC95-2777-41D4-B6F7-FBD2EA1E87C8}"/>
              </a:ext>
            </a:extLst>
          </p:cNvPr>
          <p:cNvSpPr>
            <a:spLocks noGrp="1" noChangeArrowheads="1"/>
          </p:cNvSpPr>
          <p:nvPr>
            <p:ph type="ftr" sz="quarter" idx="11"/>
          </p:nvPr>
        </p:nvSpPr>
        <p:spPr/>
        <p:txBody>
          <a:bodyPr/>
          <a:lstStyle>
            <a:lvl1pPr>
              <a:defRPr/>
            </a:lvl1pPr>
          </a:lstStyle>
          <a:p>
            <a:pPr>
              <a:defRPr/>
            </a:pPr>
            <a:endParaRPr lang="en-AU"/>
          </a:p>
        </p:txBody>
      </p:sp>
      <p:sp>
        <p:nvSpPr>
          <p:cNvPr id="6" name="Rectangle 11">
            <a:extLst>
              <a:ext uri="{FF2B5EF4-FFF2-40B4-BE49-F238E27FC236}">
                <a16:creationId xmlns:a16="http://schemas.microsoft.com/office/drawing/2014/main" id="{B989FEF6-4E4F-4B9C-A3D9-60180270F8E5}"/>
              </a:ext>
            </a:extLst>
          </p:cNvPr>
          <p:cNvSpPr>
            <a:spLocks noGrp="1" noChangeArrowheads="1"/>
          </p:cNvSpPr>
          <p:nvPr>
            <p:ph type="sldNum" sz="quarter" idx="12"/>
          </p:nvPr>
        </p:nvSpPr>
        <p:spPr/>
        <p:txBody>
          <a:bodyPr/>
          <a:lstStyle>
            <a:lvl1pPr>
              <a:defRPr/>
            </a:lvl1pPr>
          </a:lstStyle>
          <a:p>
            <a:pPr>
              <a:defRPr/>
            </a:pPr>
            <a:fld id="{4C03ED5E-4AE9-4826-B466-AA062754376F}" type="slidenum">
              <a:rPr lang="en-AU" altLang="en-US"/>
              <a:pPr>
                <a:defRPr/>
              </a:pPr>
              <a:t>‹#›</a:t>
            </a:fld>
            <a:endParaRPr lang="en-AU" altLang="en-US"/>
          </a:p>
        </p:txBody>
      </p:sp>
    </p:spTree>
    <p:extLst>
      <p:ext uri="{BB962C8B-B14F-4D97-AF65-F5344CB8AC3E}">
        <p14:creationId xmlns:p14="http://schemas.microsoft.com/office/powerpoint/2010/main" val="191101378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9">
            <a:extLst>
              <a:ext uri="{FF2B5EF4-FFF2-40B4-BE49-F238E27FC236}">
                <a16:creationId xmlns:a16="http://schemas.microsoft.com/office/drawing/2014/main" id="{27D09AFE-7756-40C8-A462-7901D7D56F8A}"/>
              </a:ext>
            </a:extLst>
          </p:cNvPr>
          <p:cNvSpPr>
            <a:spLocks noGrp="1" noChangeArrowheads="1"/>
          </p:cNvSpPr>
          <p:nvPr>
            <p:ph type="dt" sz="half" idx="10"/>
          </p:nvPr>
        </p:nvSpPr>
        <p:spPr/>
        <p:txBody>
          <a:bodyPr/>
          <a:lstStyle>
            <a:lvl1pPr>
              <a:defRPr/>
            </a:lvl1pPr>
          </a:lstStyle>
          <a:p>
            <a:pPr>
              <a:defRPr/>
            </a:pPr>
            <a:endParaRPr lang="en-AU"/>
          </a:p>
        </p:txBody>
      </p:sp>
      <p:sp>
        <p:nvSpPr>
          <p:cNvPr id="5" name="Rectangle 10">
            <a:extLst>
              <a:ext uri="{FF2B5EF4-FFF2-40B4-BE49-F238E27FC236}">
                <a16:creationId xmlns:a16="http://schemas.microsoft.com/office/drawing/2014/main" id="{034A8819-1954-42E6-BE28-805B40AA39E5}"/>
              </a:ext>
            </a:extLst>
          </p:cNvPr>
          <p:cNvSpPr>
            <a:spLocks noGrp="1" noChangeArrowheads="1"/>
          </p:cNvSpPr>
          <p:nvPr>
            <p:ph type="ftr" sz="quarter" idx="11"/>
          </p:nvPr>
        </p:nvSpPr>
        <p:spPr/>
        <p:txBody>
          <a:bodyPr/>
          <a:lstStyle>
            <a:lvl1pPr>
              <a:defRPr/>
            </a:lvl1pPr>
          </a:lstStyle>
          <a:p>
            <a:pPr>
              <a:defRPr/>
            </a:pPr>
            <a:endParaRPr lang="en-AU"/>
          </a:p>
        </p:txBody>
      </p:sp>
      <p:sp>
        <p:nvSpPr>
          <p:cNvPr id="6" name="Rectangle 11">
            <a:extLst>
              <a:ext uri="{FF2B5EF4-FFF2-40B4-BE49-F238E27FC236}">
                <a16:creationId xmlns:a16="http://schemas.microsoft.com/office/drawing/2014/main" id="{783FB173-330C-424D-B9CD-B446942F0E1C}"/>
              </a:ext>
            </a:extLst>
          </p:cNvPr>
          <p:cNvSpPr>
            <a:spLocks noGrp="1" noChangeArrowheads="1"/>
          </p:cNvSpPr>
          <p:nvPr>
            <p:ph type="sldNum" sz="quarter" idx="12"/>
          </p:nvPr>
        </p:nvSpPr>
        <p:spPr/>
        <p:txBody>
          <a:bodyPr/>
          <a:lstStyle>
            <a:lvl1pPr>
              <a:defRPr/>
            </a:lvl1pPr>
          </a:lstStyle>
          <a:p>
            <a:pPr>
              <a:defRPr/>
            </a:pPr>
            <a:fld id="{81B5DD08-1BBB-489A-9E0A-A15818BCDDEC}" type="slidenum">
              <a:rPr lang="en-AU" altLang="en-US"/>
              <a:pPr>
                <a:defRPr/>
              </a:pPr>
              <a:t>‹#›</a:t>
            </a:fld>
            <a:endParaRPr lang="en-AU" altLang="en-US"/>
          </a:p>
        </p:txBody>
      </p:sp>
    </p:spTree>
    <p:extLst>
      <p:ext uri="{BB962C8B-B14F-4D97-AF65-F5344CB8AC3E}">
        <p14:creationId xmlns:p14="http://schemas.microsoft.com/office/powerpoint/2010/main" val="360689255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9">
            <a:extLst>
              <a:ext uri="{FF2B5EF4-FFF2-40B4-BE49-F238E27FC236}">
                <a16:creationId xmlns:a16="http://schemas.microsoft.com/office/drawing/2014/main" id="{8F3F6060-5BA8-4CDE-848F-5818818892F9}"/>
              </a:ext>
            </a:extLst>
          </p:cNvPr>
          <p:cNvSpPr>
            <a:spLocks noGrp="1" noChangeArrowheads="1"/>
          </p:cNvSpPr>
          <p:nvPr>
            <p:ph type="dt" sz="half" idx="10"/>
          </p:nvPr>
        </p:nvSpPr>
        <p:spPr/>
        <p:txBody>
          <a:bodyPr/>
          <a:lstStyle>
            <a:lvl1pPr>
              <a:defRPr/>
            </a:lvl1pPr>
          </a:lstStyle>
          <a:p>
            <a:pPr>
              <a:defRPr/>
            </a:pPr>
            <a:endParaRPr lang="en-AU"/>
          </a:p>
        </p:txBody>
      </p:sp>
      <p:sp>
        <p:nvSpPr>
          <p:cNvPr id="5" name="Rectangle 10">
            <a:extLst>
              <a:ext uri="{FF2B5EF4-FFF2-40B4-BE49-F238E27FC236}">
                <a16:creationId xmlns:a16="http://schemas.microsoft.com/office/drawing/2014/main" id="{03D87DED-E696-43AE-A42D-B0C90A79E6C4}"/>
              </a:ext>
            </a:extLst>
          </p:cNvPr>
          <p:cNvSpPr>
            <a:spLocks noGrp="1" noChangeArrowheads="1"/>
          </p:cNvSpPr>
          <p:nvPr>
            <p:ph type="ftr" sz="quarter" idx="11"/>
          </p:nvPr>
        </p:nvSpPr>
        <p:spPr/>
        <p:txBody>
          <a:bodyPr/>
          <a:lstStyle>
            <a:lvl1pPr>
              <a:defRPr/>
            </a:lvl1pPr>
          </a:lstStyle>
          <a:p>
            <a:pPr>
              <a:defRPr/>
            </a:pPr>
            <a:endParaRPr lang="en-AU"/>
          </a:p>
        </p:txBody>
      </p:sp>
      <p:sp>
        <p:nvSpPr>
          <p:cNvPr id="6" name="Rectangle 11">
            <a:extLst>
              <a:ext uri="{FF2B5EF4-FFF2-40B4-BE49-F238E27FC236}">
                <a16:creationId xmlns:a16="http://schemas.microsoft.com/office/drawing/2014/main" id="{F61E6595-1A8B-47CB-823A-B6E6AC495B06}"/>
              </a:ext>
            </a:extLst>
          </p:cNvPr>
          <p:cNvSpPr>
            <a:spLocks noGrp="1" noChangeArrowheads="1"/>
          </p:cNvSpPr>
          <p:nvPr>
            <p:ph type="sldNum" sz="quarter" idx="12"/>
          </p:nvPr>
        </p:nvSpPr>
        <p:spPr/>
        <p:txBody>
          <a:bodyPr/>
          <a:lstStyle>
            <a:lvl1pPr>
              <a:defRPr/>
            </a:lvl1pPr>
          </a:lstStyle>
          <a:p>
            <a:pPr>
              <a:defRPr/>
            </a:pPr>
            <a:fld id="{728D01C5-D262-403D-9FD8-145EB7EA22E8}" type="slidenum">
              <a:rPr lang="en-AU" altLang="en-US"/>
              <a:pPr>
                <a:defRPr/>
              </a:pPr>
              <a:t>‹#›</a:t>
            </a:fld>
            <a:endParaRPr lang="en-AU" altLang="en-US"/>
          </a:p>
        </p:txBody>
      </p:sp>
    </p:spTree>
    <p:extLst>
      <p:ext uri="{BB962C8B-B14F-4D97-AF65-F5344CB8AC3E}">
        <p14:creationId xmlns:p14="http://schemas.microsoft.com/office/powerpoint/2010/main" val="183741592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B43EE160-7AF0-4324-9347-CDEB93DF6A87}"/>
              </a:ext>
            </a:extLst>
          </p:cNvPr>
          <p:cNvSpPr>
            <a:spLocks noGrp="1" noChangeArrowheads="1"/>
          </p:cNvSpPr>
          <p:nvPr>
            <p:ph type="dt" sz="half" idx="10"/>
          </p:nvPr>
        </p:nvSpPr>
        <p:spPr/>
        <p:txBody>
          <a:bodyPr/>
          <a:lstStyle>
            <a:lvl1pPr>
              <a:defRPr/>
            </a:lvl1pPr>
          </a:lstStyle>
          <a:p>
            <a:pPr>
              <a:defRPr/>
            </a:pPr>
            <a:endParaRPr lang="en-AU"/>
          </a:p>
        </p:txBody>
      </p:sp>
      <p:sp>
        <p:nvSpPr>
          <p:cNvPr id="5" name="Rectangle 10">
            <a:extLst>
              <a:ext uri="{FF2B5EF4-FFF2-40B4-BE49-F238E27FC236}">
                <a16:creationId xmlns:a16="http://schemas.microsoft.com/office/drawing/2014/main" id="{F5789EE5-4CAA-4B31-923F-A4917E339D62}"/>
              </a:ext>
            </a:extLst>
          </p:cNvPr>
          <p:cNvSpPr>
            <a:spLocks noGrp="1" noChangeArrowheads="1"/>
          </p:cNvSpPr>
          <p:nvPr>
            <p:ph type="ftr" sz="quarter" idx="11"/>
          </p:nvPr>
        </p:nvSpPr>
        <p:spPr/>
        <p:txBody>
          <a:bodyPr/>
          <a:lstStyle>
            <a:lvl1pPr>
              <a:defRPr/>
            </a:lvl1pPr>
          </a:lstStyle>
          <a:p>
            <a:pPr>
              <a:defRPr/>
            </a:pPr>
            <a:endParaRPr lang="en-AU"/>
          </a:p>
        </p:txBody>
      </p:sp>
      <p:sp>
        <p:nvSpPr>
          <p:cNvPr id="6" name="Rectangle 11">
            <a:extLst>
              <a:ext uri="{FF2B5EF4-FFF2-40B4-BE49-F238E27FC236}">
                <a16:creationId xmlns:a16="http://schemas.microsoft.com/office/drawing/2014/main" id="{F089DCBE-1294-4F15-8CCA-618353906A55}"/>
              </a:ext>
            </a:extLst>
          </p:cNvPr>
          <p:cNvSpPr>
            <a:spLocks noGrp="1" noChangeArrowheads="1"/>
          </p:cNvSpPr>
          <p:nvPr>
            <p:ph type="sldNum" sz="quarter" idx="12"/>
          </p:nvPr>
        </p:nvSpPr>
        <p:spPr/>
        <p:txBody>
          <a:bodyPr/>
          <a:lstStyle>
            <a:lvl1pPr>
              <a:defRPr/>
            </a:lvl1pPr>
          </a:lstStyle>
          <a:p>
            <a:pPr>
              <a:defRPr/>
            </a:pPr>
            <a:fld id="{005CC13F-B1DD-489C-944F-D822DBAE252F}" type="slidenum">
              <a:rPr lang="en-AU" altLang="en-US"/>
              <a:pPr>
                <a:defRPr/>
              </a:pPr>
              <a:t>‹#›</a:t>
            </a:fld>
            <a:endParaRPr lang="en-AU" altLang="en-US"/>
          </a:p>
        </p:txBody>
      </p:sp>
    </p:spTree>
    <p:extLst>
      <p:ext uri="{BB962C8B-B14F-4D97-AF65-F5344CB8AC3E}">
        <p14:creationId xmlns:p14="http://schemas.microsoft.com/office/powerpoint/2010/main" val="105501249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9">
            <a:extLst>
              <a:ext uri="{FF2B5EF4-FFF2-40B4-BE49-F238E27FC236}">
                <a16:creationId xmlns:a16="http://schemas.microsoft.com/office/drawing/2014/main" id="{345DFCCD-9112-4867-8057-C9F16CA4B3C9}"/>
              </a:ext>
            </a:extLst>
          </p:cNvPr>
          <p:cNvSpPr>
            <a:spLocks noGrp="1" noChangeArrowheads="1"/>
          </p:cNvSpPr>
          <p:nvPr>
            <p:ph type="dt" sz="half" idx="10"/>
          </p:nvPr>
        </p:nvSpPr>
        <p:spPr/>
        <p:txBody>
          <a:bodyPr/>
          <a:lstStyle>
            <a:lvl1pPr>
              <a:defRPr/>
            </a:lvl1pPr>
          </a:lstStyle>
          <a:p>
            <a:pPr>
              <a:defRPr/>
            </a:pPr>
            <a:endParaRPr lang="en-AU"/>
          </a:p>
        </p:txBody>
      </p:sp>
      <p:sp>
        <p:nvSpPr>
          <p:cNvPr id="6" name="Rectangle 10">
            <a:extLst>
              <a:ext uri="{FF2B5EF4-FFF2-40B4-BE49-F238E27FC236}">
                <a16:creationId xmlns:a16="http://schemas.microsoft.com/office/drawing/2014/main" id="{DD7A7EBC-E09E-455B-9409-8384534BA1F6}"/>
              </a:ext>
            </a:extLst>
          </p:cNvPr>
          <p:cNvSpPr>
            <a:spLocks noGrp="1" noChangeArrowheads="1"/>
          </p:cNvSpPr>
          <p:nvPr>
            <p:ph type="ftr" sz="quarter" idx="11"/>
          </p:nvPr>
        </p:nvSpPr>
        <p:spPr/>
        <p:txBody>
          <a:bodyPr/>
          <a:lstStyle>
            <a:lvl1pPr>
              <a:defRPr/>
            </a:lvl1pPr>
          </a:lstStyle>
          <a:p>
            <a:pPr>
              <a:defRPr/>
            </a:pPr>
            <a:endParaRPr lang="en-AU"/>
          </a:p>
        </p:txBody>
      </p:sp>
      <p:sp>
        <p:nvSpPr>
          <p:cNvPr id="7" name="Rectangle 11">
            <a:extLst>
              <a:ext uri="{FF2B5EF4-FFF2-40B4-BE49-F238E27FC236}">
                <a16:creationId xmlns:a16="http://schemas.microsoft.com/office/drawing/2014/main" id="{F4C54A1D-8836-47CC-9CD0-F37C53EE4056}"/>
              </a:ext>
            </a:extLst>
          </p:cNvPr>
          <p:cNvSpPr>
            <a:spLocks noGrp="1" noChangeArrowheads="1"/>
          </p:cNvSpPr>
          <p:nvPr>
            <p:ph type="sldNum" sz="quarter" idx="12"/>
          </p:nvPr>
        </p:nvSpPr>
        <p:spPr/>
        <p:txBody>
          <a:bodyPr/>
          <a:lstStyle>
            <a:lvl1pPr>
              <a:defRPr/>
            </a:lvl1pPr>
          </a:lstStyle>
          <a:p>
            <a:pPr>
              <a:defRPr/>
            </a:pPr>
            <a:fld id="{D8AF7821-FEFC-4E01-A054-82BF96E3615D}" type="slidenum">
              <a:rPr lang="en-AU" altLang="en-US"/>
              <a:pPr>
                <a:defRPr/>
              </a:pPr>
              <a:t>‹#›</a:t>
            </a:fld>
            <a:endParaRPr lang="en-AU" altLang="en-US"/>
          </a:p>
        </p:txBody>
      </p:sp>
    </p:spTree>
    <p:extLst>
      <p:ext uri="{BB962C8B-B14F-4D97-AF65-F5344CB8AC3E}">
        <p14:creationId xmlns:p14="http://schemas.microsoft.com/office/powerpoint/2010/main" val="15085925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9">
            <a:extLst>
              <a:ext uri="{FF2B5EF4-FFF2-40B4-BE49-F238E27FC236}">
                <a16:creationId xmlns:a16="http://schemas.microsoft.com/office/drawing/2014/main" id="{91D43A9A-9963-482E-8A76-B70667D838DC}"/>
              </a:ext>
            </a:extLst>
          </p:cNvPr>
          <p:cNvSpPr>
            <a:spLocks noGrp="1" noChangeArrowheads="1"/>
          </p:cNvSpPr>
          <p:nvPr>
            <p:ph type="dt" sz="half" idx="10"/>
          </p:nvPr>
        </p:nvSpPr>
        <p:spPr/>
        <p:txBody>
          <a:bodyPr/>
          <a:lstStyle>
            <a:lvl1pPr>
              <a:defRPr/>
            </a:lvl1pPr>
          </a:lstStyle>
          <a:p>
            <a:pPr>
              <a:defRPr/>
            </a:pPr>
            <a:endParaRPr lang="en-AU"/>
          </a:p>
        </p:txBody>
      </p:sp>
      <p:sp>
        <p:nvSpPr>
          <p:cNvPr id="8" name="Rectangle 10">
            <a:extLst>
              <a:ext uri="{FF2B5EF4-FFF2-40B4-BE49-F238E27FC236}">
                <a16:creationId xmlns:a16="http://schemas.microsoft.com/office/drawing/2014/main" id="{50FD041C-ABFF-42E5-8B0C-53FBBB5E836A}"/>
              </a:ext>
            </a:extLst>
          </p:cNvPr>
          <p:cNvSpPr>
            <a:spLocks noGrp="1" noChangeArrowheads="1"/>
          </p:cNvSpPr>
          <p:nvPr>
            <p:ph type="ftr" sz="quarter" idx="11"/>
          </p:nvPr>
        </p:nvSpPr>
        <p:spPr/>
        <p:txBody>
          <a:bodyPr/>
          <a:lstStyle>
            <a:lvl1pPr>
              <a:defRPr/>
            </a:lvl1pPr>
          </a:lstStyle>
          <a:p>
            <a:pPr>
              <a:defRPr/>
            </a:pPr>
            <a:endParaRPr lang="en-AU"/>
          </a:p>
        </p:txBody>
      </p:sp>
      <p:sp>
        <p:nvSpPr>
          <p:cNvPr id="9" name="Rectangle 11">
            <a:extLst>
              <a:ext uri="{FF2B5EF4-FFF2-40B4-BE49-F238E27FC236}">
                <a16:creationId xmlns:a16="http://schemas.microsoft.com/office/drawing/2014/main" id="{D23335C7-3C62-49BF-88D4-17057C60E7E2}"/>
              </a:ext>
            </a:extLst>
          </p:cNvPr>
          <p:cNvSpPr>
            <a:spLocks noGrp="1" noChangeArrowheads="1"/>
          </p:cNvSpPr>
          <p:nvPr>
            <p:ph type="sldNum" sz="quarter" idx="12"/>
          </p:nvPr>
        </p:nvSpPr>
        <p:spPr/>
        <p:txBody>
          <a:bodyPr/>
          <a:lstStyle>
            <a:lvl1pPr>
              <a:defRPr/>
            </a:lvl1pPr>
          </a:lstStyle>
          <a:p>
            <a:pPr>
              <a:defRPr/>
            </a:pPr>
            <a:fld id="{09D9B8ED-C8E8-4BB1-B984-05F3E5141082}" type="slidenum">
              <a:rPr lang="en-AU" altLang="en-US"/>
              <a:pPr>
                <a:defRPr/>
              </a:pPr>
              <a:t>‹#›</a:t>
            </a:fld>
            <a:endParaRPr lang="en-AU" altLang="en-US"/>
          </a:p>
        </p:txBody>
      </p:sp>
    </p:spTree>
    <p:extLst>
      <p:ext uri="{BB962C8B-B14F-4D97-AF65-F5344CB8AC3E}">
        <p14:creationId xmlns:p14="http://schemas.microsoft.com/office/powerpoint/2010/main" val="42059117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9">
            <a:extLst>
              <a:ext uri="{FF2B5EF4-FFF2-40B4-BE49-F238E27FC236}">
                <a16:creationId xmlns:a16="http://schemas.microsoft.com/office/drawing/2014/main" id="{08960698-E99F-4B84-91C2-CE7A3923735D}"/>
              </a:ext>
            </a:extLst>
          </p:cNvPr>
          <p:cNvSpPr>
            <a:spLocks noGrp="1" noChangeArrowheads="1"/>
          </p:cNvSpPr>
          <p:nvPr>
            <p:ph type="dt" sz="half" idx="10"/>
          </p:nvPr>
        </p:nvSpPr>
        <p:spPr/>
        <p:txBody>
          <a:bodyPr/>
          <a:lstStyle>
            <a:lvl1pPr>
              <a:defRPr/>
            </a:lvl1pPr>
          </a:lstStyle>
          <a:p>
            <a:pPr>
              <a:defRPr/>
            </a:pPr>
            <a:endParaRPr lang="en-AU"/>
          </a:p>
        </p:txBody>
      </p:sp>
      <p:sp>
        <p:nvSpPr>
          <p:cNvPr id="4" name="Rectangle 10">
            <a:extLst>
              <a:ext uri="{FF2B5EF4-FFF2-40B4-BE49-F238E27FC236}">
                <a16:creationId xmlns:a16="http://schemas.microsoft.com/office/drawing/2014/main" id="{90FEBCA3-3605-4CE7-9AF7-A0AC3FAC6FA5}"/>
              </a:ext>
            </a:extLst>
          </p:cNvPr>
          <p:cNvSpPr>
            <a:spLocks noGrp="1" noChangeArrowheads="1"/>
          </p:cNvSpPr>
          <p:nvPr>
            <p:ph type="ftr" sz="quarter" idx="11"/>
          </p:nvPr>
        </p:nvSpPr>
        <p:spPr/>
        <p:txBody>
          <a:bodyPr/>
          <a:lstStyle>
            <a:lvl1pPr>
              <a:defRPr/>
            </a:lvl1pPr>
          </a:lstStyle>
          <a:p>
            <a:pPr>
              <a:defRPr/>
            </a:pPr>
            <a:endParaRPr lang="en-AU"/>
          </a:p>
        </p:txBody>
      </p:sp>
      <p:sp>
        <p:nvSpPr>
          <p:cNvPr id="5" name="Rectangle 11">
            <a:extLst>
              <a:ext uri="{FF2B5EF4-FFF2-40B4-BE49-F238E27FC236}">
                <a16:creationId xmlns:a16="http://schemas.microsoft.com/office/drawing/2014/main" id="{AE34B01B-054E-473D-8F73-61C422433BAC}"/>
              </a:ext>
            </a:extLst>
          </p:cNvPr>
          <p:cNvSpPr>
            <a:spLocks noGrp="1" noChangeArrowheads="1"/>
          </p:cNvSpPr>
          <p:nvPr>
            <p:ph type="sldNum" sz="quarter" idx="12"/>
          </p:nvPr>
        </p:nvSpPr>
        <p:spPr/>
        <p:txBody>
          <a:bodyPr/>
          <a:lstStyle>
            <a:lvl1pPr>
              <a:defRPr/>
            </a:lvl1pPr>
          </a:lstStyle>
          <a:p>
            <a:pPr>
              <a:defRPr/>
            </a:pPr>
            <a:fld id="{20200564-5E9D-444C-B3A4-6714C1F1E976}" type="slidenum">
              <a:rPr lang="en-AU" altLang="en-US"/>
              <a:pPr>
                <a:defRPr/>
              </a:pPr>
              <a:t>‹#›</a:t>
            </a:fld>
            <a:endParaRPr lang="en-AU" altLang="en-US"/>
          </a:p>
        </p:txBody>
      </p:sp>
    </p:spTree>
    <p:extLst>
      <p:ext uri="{BB962C8B-B14F-4D97-AF65-F5344CB8AC3E}">
        <p14:creationId xmlns:p14="http://schemas.microsoft.com/office/powerpoint/2010/main" val="213784354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C3D77A1-60B5-47C4-858F-FDBA5028175D}"/>
              </a:ext>
            </a:extLst>
          </p:cNvPr>
          <p:cNvSpPr>
            <a:spLocks noGrp="1" noChangeArrowheads="1"/>
          </p:cNvSpPr>
          <p:nvPr>
            <p:ph type="dt" sz="half" idx="10"/>
          </p:nvPr>
        </p:nvSpPr>
        <p:spPr/>
        <p:txBody>
          <a:bodyPr/>
          <a:lstStyle>
            <a:lvl1pPr>
              <a:defRPr/>
            </a:lvl1pPr>
          </a:lstStyle>
          <a:p>
            <a:pPr>
              <a:defRPr/>
            </a:pPr>
            <a:endParaRPr lang="en-AU"/>
          </a:p>
        </p:txBody>
      </p:sp>
      <p:sp>
        <p:nvSpPr>
          <p:cNvPr id="3" name="Rectangle 10">
            <a:extLst>
              <a:ext uri="{FF2B5EF4-FFF2-40B4-BE49-F238E27FC236}">
                <a16:creationId xmlns:a16="http://schemas.microsoft.com/office/drawing/2014/main" id="{0FBA9A46-8AF5-4CB5-B301-883DF9C9946D}"/>
              </a:ext>
            </a:extLst>
          </p:cNvPr>
          <p:cNvSpPr>
            <a:spLocks noGrp="1" noChangeArrowheads="1"/>
          </p:cNvSpPr>
          <p:nvPr>
            <p:ph type="ftr" sz="quarter" idx="11"/>
          </p:nvPr>
        </p:nvSpPr>
        <p:spPr/>
        <p:txBody>
          <a:bodyPr/>
          <a:lstStyle>
            <a:lvl1pPr>
              <a:defRPr/>
            </a:lvl1pPr>
          </a:lstStyle>
          <a:p>
            <a:pPr>
              <a:defRPr/>
            </a:pPr>
            <a:endParaRPr lang="en-AU"/>
          </a:p>
        </p:txBody>
      </p:sp>
      <p:sp>
        <p:nvSpPr>
          <p:cNvPr id="4" name="Rectangle 11">
            <a:extLst>
              <a:ext uri="{FF2B5EF4-FFF2-40B4-BE49-F238E27FC236}">
                <a16:creationId xmlns:a16="http://schemas.microsoft.com/office/drawing/2014/main" id="{E2FB0A18-4B69-4D44-82A4-BABB864015C6}"/>
              </a:ext>
            </a:extLst>
          </p:cNvPr>
          <p:cNvSpPr>
            <a:spLocks noGrp="1" noChangeArrowheads="1"/>
          </p:cNvSpPr>
          <p:nvPr>
            <p:ph type="sldNum" sz="quarter" idx="12"/>
          </p:nvPr>
        </p:nvSpPr>
        <p:spPr/>
        <p:txBody>
          <a:bodyPr/>
          <a:lstStyle>
            <a:lvl1pPr>
              <a:defRPr/>
            </a:lvl1pPr>
          </a:lstStyle>
          <a:p>
            <a:pPr>
              <a:defRPr/>
            </a:pPr>
            <a:fld id="{C36FBA0F-0B60-4127-88C0-E6155B2B9DF6}" type="slidenum">
              <a:rPr lang="en-AU" altLang="en-US"/>
              <a:pPr>
                <a:defRPr/>
              </a:pPr>
              <a:t>‹#›</a:t>
            </a:fld>
            <a:endParaRPr lang="en-AU" altLang="en-US"/>
          </a:p>
        </p:txBody>
      </p:sp>
    </p:spTree>
    <p:extLst>
      <p:ext uri="{BB962C8B-B14F-4D97-AF65-F5344CB8AC3E}">
        <p14:creationId xmlns:p14="http://schemas.microsoft.com/office/powerpoint/2010/main" val="337171090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98468C1E-34FA-4D88-A7B5-71308268BAFF}"/>
              </a:ext>
            </a:extLst>
          </p:cNvPr>
          <p:cNvSpPr>
            <a:spLocks noGrp="1" noChangeArrowheads="1"/>
          </p:cNvSpPr>
          <p:nvPr>
            <p:ph type="dt" sz="half" idx="10"/>
          </p:nvPr>
        </p:nvSpPr>
        <p:spPr/>
        <p:txBody>
          <a:bodyPr/>
          <a:lstStyle>
            <a:lvl1pPr>
              <a:defRPr/>
            </a:lvl1pPr>
          </a:lstStyle>
          <a:p>
            <a:pPr>
              <a:defRPr/>
            </a:pPr>
            <a:endParaRPr lang="en-AU"/>
          </a:p>
        </p:txBody>
      </p:sp>
      <p:sp>
        <p:nvSpPr>
          <p:cNvPr id="6" name="Rectangle 10">
            <a:extLst>
              <a:ext uri="{FF2B5EF4-FFF2-40B4-BE49-F238E27FC236}">
                <a16:creationId xmlns:a16="http://schemas.microsoft.com/office/drawing/2014/main" id="{A29E052F-75A7-405F-A6D0-BCB50A95FC4D}"/>
              </a:ext>
            </a:extLst>
          </p:cNvPr>
          <p:cNvSpPr>
            <a:spLocks noGrp="1" noChangeArrowheads="1"/>
          </p:cNvSpPr>
          <p:nvPr>
            <p:ph type="ftr" sz="quarter" idx="11"/>
          </p:nvPr>
        </p:nvSpPr>
        <p:spPr/>
        <p:txBody>
          <a:bodyPr/>
          <a:lstStyle>
            <a:lvl1pPr>
              <a:defRPr/>
            </a:lvl1pPr>
          </a:lstStyle>
          <a:p>
            <a:pPr>
              <a:defRPr/>
            </a:pPr>
            <a:endParaRPr lang="en-AU"/>
          </a:p>
        </p:txBody>
      </p:sp>
      <p:sp>
        <p:nvSpPr>
          <p:cNvPr id="7" name="Rectangle 11">
            <a:extLst>
              <a:ext uri="{FF2B5EF4-FFF2-40B4-BE49-F238E27FC236}">
                <a16:creationId xmlns:a16="http://schemas.microsoft.com/office/drawing/2014/main" id="{CDB29CB0-36FA-4AA2-AAE6-B635C5ECF408}"/>
              </a:ext>
            </a:extLst>
          </p:cNvPr>
          <p:cNvSpPr>
            <a:spLocks noGrp="1" noChangeArrowheads="1"/>
          </p:cNvSpPr>
          <p:nvPr>
            <p:ph type="sldNum" sz="quarter" idx="12"/>
          </p:nvPr>
        </p:nvSpPr>
        <p:spPr/>
        <p:txBody>
          <a:bodyPr/>
          <a:lstStyle>
            <a:lvl1pPr>
              <a:defRPr/>
            </a:lvl1pPr>
          </a:lstStyle>
          <a:p>
            <a:pPr>
              <a:defRPr/>
            </a:pPr>
            <a:fld id="{0AE6E748-B4A4-4389-9382-A944E06041EE}" type="slidenum">
              <a:rPr lang="en-AU" altLang="en-US"/>
              <a:pPr>
                <a:defRPr/>
              </a:pPr>
              <a:t>‹#›</a:t>
            </a:fld>
            <a:endParaRPr lang="en-AU" altLang="en-US"/>
          </a:p>
        </p:txBody>
      </p:sp>
    </p:spTree>
    <p:extLst>
      <p:ext uri="{BB962C8B-B14F-4D97-AF65-F5344CB8AC3E}">
        <p14:creationId xmlns:p14="http://schemas.microsoft.com/office/powerpoint/2010/main" val="326250954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29CBB1AF-36FE-48F9-9142-47F6375762B5}"/>
              </a:ext>
            </a:extLst>
          </p:cNvPr>
          <p:cNvSpPr>
            <a:spLocks noGrp="1" noChangeArrowheads="1"/>
          </p:cNvSpPr>
          <p:nvPr>
            <p:ph type="dt" sz="half" idx="10"/>
          </p:nvPr>
        </p:nvSpPr>
        <p:spPr/>
        <p:txBody>
          <a:bodyPr/>
          <a:lstStyle>
            <a:lvl1pPr>
              <a:defRPr/>
            </a:lvl1pPr>
          </a:lstStyle>
          <a:p>
            <a:pPr>
              <a:defRPr/>
            </a:pPr>
            <a:endParaRPr lang="en-AU"/>
          </a:p>
        </p:txBody>
      </p:sp>
      <p:sp>
        <p:nvSpPr>
          <p:cNvPr id="6" name="Rectangle 10">
            <a:extLst>
              <a:ext uri="{FF2B5EF4-FFF2-40B4-BE49-F238E27FC236}">
                <a16:creationId xmlns:a16="http://schemas.microsoft.com/office/drawing/2014/main" id="{68DECD49-9942-4B13-8A11-27CDA2F36C3F}"/>
              </a:ext>
            </a:extLst>
          </p:cNvPr>
          <p:cNvSpPr>
            <a:spLocks noGrp="1" noChangeArrowheads="1"/>
          </p:cNvSpPr>
          <p:nvPr>
            <p:ph type="ftr" sz="quarter" idx="11"/>
          </p:nvPr>
        </p:nvSpPr>
        <p:spPr/>
        <p:txBody>
          <a:bodyPr/>
          <a:lstStyle>
            <a:lvl1pPr>
              <a:defRPr/>
            </a:lvl1pPr>
          </a:lstStyle>
          <a:p>
            <a:pPr>
              <a:defRPr/>
            </a:pPr>
            <a:endParaRPr lang="en-AU"/>
          </a:p>
        </p:txBody>
      </p:sp>
      <p:sp>
        <p:nvSpPr>
          <p:cNvPr id="7" name="Rectangle 11">
            <a:extLst>
              <a:ext uri="{FF2B5EF4-FFF2-40B4-BE49-F238E27FC236}">
                <a16:creationId xmlns:a16="http://schemas.microsoft.com/office/drawing/2014/main" id="{0531F53F-5009-4292-A785-04C6950848BE}"/>
              </a:ext>
            </a:extLst>
          </p:cNvPr>
          <p:cNvSpPr>
            <a:spLocks noGrp="1" noChangeArrowheads="1"/>
          </p:cNvSpPr>
          <p:nvPr>
            <p:ph type="sldNum" sz="quarter" idx="12"/>
          </p:nvPr>
        </p:nvSpPr>
        <p:spPr/>
        <p:txBody>
          <a:bodyPr/>
          <a:lstStyle>
            <a:lvl1pPr>
              <a:defRPr/>
            </a:lvl1pPr>
          </a:lstStyle>
          <a:p>
            <a:pPr>
              <a:defRPr/>
            </a:pPr>
            <a:fld id="{8531AF00-888E-40D0-9609-8233986894C2}" type="slidenum">
              <a:rPr lang="en-AU" altLang="en-US"/>
              <a:pPr>
                <a:defRPr/>
              </a:pPr>
              <a:t>‹#›</a:t>
            </a:fld>
            <a:endParaRPr lang="en-AU" altLang="en-US"/>
          </a:p>
        </p:txBody>
      </p:sp>
    </p:spTree>
    <p:extLst>
      <p:ext uri="{BB962C8B-B14F-4D97-AF65-F5344CB8AC3E}">
        <p14:creationId xmlns:p14="http://schemas.microsoft.com/office/powerpoint/2010/main" val="202453989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00A894A9-6A3B-4FBE-91F8-450EBB2D7F2B}"/>
              </a:ext>
            </a:extLst>
          </p:cNvPr>
          <p:cNvGrpSpPr>
            <a:grpSpLocks/>
          </p:cNvGrpSpPr>
          <p:nvPr/>
        </p:nvGrpSpPr>
        <p:grpSpPr bwMode="auto">
          <a:xfrm>
            <a:off x="1071563" y="304800"/>
            <a:ext cx="7615237" cy="1106488"/>
            <a:chOff x="675" y="192"/>
            <a:chExt cx="4797" cy="697"/>
          </a:xfrm>
        </p:grpSpPr>
        <p:sp>
          <p:nvSpPr>
            <p:cNvPr id="1032" name="Oval 3">
              <a:extLst>
                <a:ext uri="{FF2B5EF4-FFF2-40B4-BE49-F238E27FC236}">
                  <a16:creationId xmlns:a16="http://schemas.microsoft.com/office/drawing/2014/main" id="{70A6833C-B405-4906-80E9-3CEEC8EDEB22}"/>
                </a:ext>
              </a:extLst>
            </p:cNvPr>
            <p:cNvSpPr>
              <a:spLocks noChangeArrowheads="1"/>
            </p:cNvSpPr>
            <p:nvPr/>
          </p:nvSpPr>
          <p:spPr bwMode="hidden">
            <a:xfrm flipH="1">
              <a:off x="3067" y="192"/>
              <a:ext cx="696" cy="696"/>
            </a:xfrm>
            <a:prstGeom prst="ellipse">
              <a:avLst/>
            </a:prstGeom>
            <a:solidFill>
              <a:schemeClr val="accent2"/>
            </a:solidFill>
            <a:ln>
              <a:noFill/>
            </a:ln>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033" name="Oval 4">
              <a:extLst>
                <a:ext uri="{FF2B5EF4-FFF2-40B4-BE49-F238E27FC236}">
                  <a16:creationId xmlns:a16="http://schemas.microsoft.com/office/drawing/2014/main" id="{404DA350-D68A-4BF1-B08E-EFF5699C974A}"/>
                </a:ext>
              </a:extLst>
            </p:cNvPr>
            <p:cNvSpPr>
              <a:spLocks noChangeArrowheads="1"/>
            </p:cNvSpPr>
            <p:nvPr/>
          </p:nvSpPr>
          <p:spPr bwMode="hidden">
            <a:xfrm flipH="1">
              <a:off x="4777" y="192"/>
              <a:ext cx="695" cy="696"/>
            </a:xfrm>
            <a:prstGeom prst="ellipse">
              <a:avLst/>
            </a:prstGeom>
            <a:solidFill>
              <a:schemeClr val="accent2"/>
            </a:solidFill>
            <a:ln>
              <a:noFill/>
            </a:ln>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034" name="Oval 5">
              <a:extLst>
                <a:ext uri="{FF2B5EF4-FFF2-40B4-BE49-F238E27FC236}">
                  <a16:creationId xmlns:a16="http://schemas.microsoft.com/office/drawing/2014/main" id="{9D705749-0051-4630-A200-09A7DC7D9E35}"/>
                </a:ext>
              </a:extLst>
            </p:cNvPr>
            <p:cNvSpPr>
              <a:spLocks noChangeArrowheads="1"/>
            </p:cNvSpPr>
            <p:nvPr/>
          </p:nvSpPr>
          <p:spPr bwMode="hidden">
            <a:xfrm flipH="1">
              <a:off x="675" y="193"/>
              <a:ext cx="695" cy="696"/>
            </a:xfrm>
            <a:prstGeom prst="ellipse">
              <a:avLst/>
            </a:prstGeom>
            <a:solidFill>
              <a:schemeClr val="accent2"/>
            </a:solidFill>
            <a:ln>
              <a:noFill/>
            </a:ln>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035" name="Oval 6">
              <a:extLst>
                <a:ext uri="{FF2B5EF4-FFF2-40B4-BE49-F238E27FC236}">
                  <a16:creationId xmlns:a16="http://schemas.microsoft.com/office/drawing/2014/main" id="{0B875F8F-E636-4584-815F-31ED3CED18B2}"/>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036" name="Oval 7">
              <a:extLst>
                <a:ext uri="{FF2B5EF4-FFF2-40B4-BE49-F238E27FC236}">
                  <a16:creationId xmlns:a16="http://schemas.microsoft.com/office/drawing/2014/main" id="{E8526D73-4752-420C-972B-178E4AAA8062}"/>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grpSp>
      <p:sp>
        <p:nvSpPr>
          <p:cNvPr id="1027" name="Rectangle 8">
            <a:extLst>
              <a:ext uri="{FF2B5EF4-FFF2-40B4-BE49-F238E27FC236}">
                <a16:creationId xmlns:a16="http://schemas.microsoft.com/office/drawing/2014/main" id="{41FADEF9-F196-4BEF-A95E-AD74649CD9C9}"/>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24585" name="Rectangle 9">
            <a:extLst>
              <a:ext uri="{FF2B5EF4-FFF2-40B4-BE49-F238E27FC236}">
                <a16:creationId xmlns:a16="http://schemas.microsoft.com/office/drawing/2014/main" id="{F0E214C6-7F30-40FE-A3DA-28A73099AD4A}"/>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latin typeface="Arial" charset="0"/>
                <a:cs typeface="Arial" charset="0"/>
              </a:defRPr>
            </a:lvl1pPr>
          </a:lstStyle>
          <a:p>
            <a:pPr>
              <a:defRPr/>
            </a:pPr>
            <a:endParaRPr lang="en-AU"/>
          </a:p>
        </p:txBody>
      </p:sp>
      <p:sp>
        <p:nvSpPr>
          <p:cNvPr id="24586" name="Rectangle 10">
            <a:extLst>
              <a:ext uri="{FF2B5EF4-FFF2-40B4-BE49-F238E27FC236}">
                <a16:creationId xmlns:a16="http://schemas.microsoft.com/office/drawing/2014/main" id="{AB8DD9D1-768C-4CB3-A0E1-5E61FC44897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cs typeface="Arial" charset="0"/>
              </a:defRPr>
            </a:lvl1pPr>
          </a:lstStyle>
          <a:p>
            <a:pPr>
              <a:defRPr/>
            </a:pPr>
            <a:endParaRPr lang="en-AU"/>
          </a:p>
        </p:txBody>
      </p:sp>
      <p:sp>
        <p:nvSpPr>
          <p:cNvPr id="24587" name="Rectangle 11">
            <a:extLst>
              <a:ext uri="{FF2B5EF4-FFF2-40B4-BE49-F238E27FC236}">
                <a16:creationId xmlns:a16="http://schemas.microsoft.com/office/drawing/2014/main" id="{148D169E-3103-4A25-9295-7F1295D6EAE7}"/>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EFAAADAC-C7D6-49D6-B610-CC07C90332C0}" type="slidenum">
              <a:rPr lang="en-AU" altLang="en-US"/>
              <a:pPr>
                <a:defRPr/>
              </a:pPr>
              <a:t>‹#›</a:t>
            </a:fld>
            <a:endParaRPr lang="en-AU" altLang="en-US"/>
          </a:p>
        </p:txBody>
      </p:sp>
      <p:sp>
        <p:nvSpPr>
          <p:cNvPr id="1031" name="Rectangle 12">
            <a:extLst>
              <a:ext uri="{FF2B5EF4-FFF2-40B4-BE49-F238E27FC236}">
                <a16:creationId xmlns:a16="http://schemas.microsoft.com/office/drawing/2014/main" id="{70FA1278-C57B-4319-B6CB-356A0B2310F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Tree>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Lst>
  <p:transition spd="slow">
    <p:fade/>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cs typeface="Arial" charset="0"/>
        </a:defRPr>
      </a:lvl2pPr>
      <a:lvl3pPr algn="l" rtl="0" eaLnBrk="0" fontAlgn="base" hangingPunct="0">
        <a:spcBef>
          <a:spcPct val="0"/>
        </a:spcBef>
        <a:spcAft>
          <a:spcPct val="0"/>
        </a:spcAft>
        <a:defRPr sz="3800">
          <a:solidFill>
            <a:schemeClr val="tx2"/>
          </a:solidFill>
          <a:latin typeface="Arial" charset="0"/>
          <a:cs typeface="Arial" charset="0"/>
        </a:defRPr>
      </a:lvl3pPr>
      <a:lvl4pPr algn="l" rtl="0" eaLnBrk="0" fontAlgn="base" hangingPunct="0">
        <a:spcBef>
          <a:spcPct val="0"/>
        </a:spcBef>
        <a:spcAft>
          <a:spcPct val="0"/>
        </a:spcAft>
        <a:defRPr sz="3800">
          <a:solidFill>
            <a:schemeClr val="tx2"/>
          </a:solidFill>
          <a:latin typeface="Arial" charset="0"/>
          <a:cs typeface="Arial" charset="0"/>
        </a:defRPr>
      </a:lvl4pPr>
      <a:lvl5pPr algn="l" rtl="0" eaLnBrk="0" fontAlgn="base" hangingPunct="0">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facebook.com/GreenEggsChildCare" TargetMode="External"/><Relationship Id="rId5" Type="http://schemas.openxmlformats.org/officeDocument/2006/relationships/hyperlink" Target="http://www.greeneggschildcare.com.au/wp-content/uploads/2018/11/2018_GEggs_Handbook.pdf" TargetMode="External"/><Relationship Id="rId4" Type="http://schemas.openxmlformats.org/officeDocument/2006/relationships/hyperlink" Target="http://www.greeneggschildcare.com.a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thumbs.dreamstime.com/z/sick-boy-cartoon-29081164.jpg" TargetMode="External"/><Relationship Id="rId4" Type="http://schemas.openxmlformats.org/officeDocument/2006/relationships/hyperlink" Target="https://www.health.qld.gov.au/__data/assets/pdf_file/0022/426820/timeout_poster.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beta.health.gov.au/resources/publications/national-immunisation-program-schedule-portrait" TargetMode="External"/><Relationship Id="rId4" Type="http://schemas.openxmlformats.org/officeDocument/2006/relationships/hyperlink" Target="https://www.health.qld.gov.au/__data/assets/pdf_file/0022/426820/timeout_poster.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www.greeneggschildcare.com.au/"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www.kidsgourmetfood.com.a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https://www.humanservices.gov.au/individuals/services/centrelink/child-care-subsidy"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hyperlink" Target="http://www.facebook.com/GreenEggsChildCare" TargetMode="Externa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https://enrolment.timetap.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kindergarten.timetap.com/"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s://prekindy.timetap.com/" TargetMode="External"/><Relationship Id="rId5" Type="http://schemas.openxmlformats.org/officeDocument/2006/relationships/hyperlink" Target="https://seniortoddlers.timetap.com/" TargetMode="External"/><Relationship Id="rId4" Type="http://schemas.openxmlformats.org/officeDocument/2006/relationships/hyperlink" Target="https://toddler.timetap.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hyperlink" Target="mailto:mail@greeneggschildcare.com.a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mailto:seniortoddlers@greeneggschildcare.com.au" TargetMode="External"/><Relationship Id="rId3" Type="http://schemas.openxmlformats.org/officeDocument/2006/relationships/image" Target="../media/image2.jpeg"/><Relationship Id="rId7" Type="http://schemas.openxmlformats.org/officeDocument/2006/relationships/hyperlink" Target="mailto:toddlers@greeneggchildcare.com.a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mailto:suzie@greeneggschildcare.com.au" TargetMode="External"/><Relationship Id="rId11" Type="http://schemas.openxmlformats.org/officeDocument/2006/relationships/hyperlink" Target="http://www.facebook.com/GreenEggsChildCare" TargetMode="External"/><Relationship Id="rId5" Type="http://schemas.openxmlformats.org/officeDocument/2006/relationships/hyperlink" Target="mailto:admin@greeneggschildcare.com.au" TargetMode="External"/><Relationship Id="rId10" Type="http://schemas.openxmlformats.org/officeDocument/2006/relationships/hyperlink" Target="mailto:kindergarten@greeneggschildcare.com.au" TargetMode="External"/><Relationship Id="rId4" Type="http://schemas.openxmlformats.org/officeDocument/2006/relationships/hyperlink" Target="mailto:director@greeneggschildcare.com.au" TargetMode="External"/><Relationship Id="rId9" Type="http://schemas.openxmlformats.org/officeDocument/2006/relationships/hyperlink" Target="mailto:prekindy@greenggschildcare.com.a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E7021A2-AFAB-4458-8533-B8F0552C4EDC}"/>
              </a:ext>
            </a:extLst>
          </p:cNvPr>
          <p:cNvSpPr>
            <a:spLocks noGrp="1" noChangeArrowheads="1"/>
          </p:cNvSpPr>
          <p:nvPr>
            <p:ph type="ctrTitle"/>
          </p:nvPr>
        </p:nvSpPr>
        <p:spPr/>
        <p:txBody>
          <a:bodyPr/>
          <a:lstStyle/>
          <a:p>
            <a:pPr eaLnBrk="1" hangingPunct="1"/>
            <a:r>
              <a:rPr lang="en-AU" altLang="en-US" b="1" dirty="0">
                <a:solidFill>
                  <a:srgbClr val="000099"/>
                </a:solidFill>
              </a:rPr>
              <a:t>PARENT ORIENTATION</a:t>
            </a:r>
          </a:p>
        </p:txBody>
      </p:sp>
      <p:pic>
        <p:nvPicPr>
          <p:cNvPr id="14339" name="Picture 4" descr="GreenEggs_logo_print">
            <a:extLst>
              <a:ext uri="{FF2B5EF4-FFF2-40B4-BE49-F238E27FC236}">
                <a16:creationId xmlns:a16="http://schemas.microsoft.com/office/drawing/2014/main" id="{E529F82D-CE32-4DCE-AED4-33D6266BC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04813"/>
            <a:ext cx="2859088"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descr="GreenEggs_logo_print">
            <a:extLst>
              <a:ext uri="{FF2B5EF4-FFF2-40B4-BE49-F238E27FC236}">
                <a16:creationId xmlns:a16="http://schemas.microsoft.com/office/drawing/2014/main" id="{50499A34-4162-4644-BFFD-2423803A5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a:extLst>
              <a:ext uri="{FF2B5EF4-FFF2-40B4-BE49-F238E27FC236}">
                <a16:creationId xmlns:a16="http://schemas.microsoft.com/office/drawing/2014/main" id="{345C880A-237F-4090-9D60-E69FB6E35E1A}"/>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32772" name="Rectangle 4">
            <a:extLst>
              <a:ext uri="{FF2B5EF4-FFF2-40B4-BE49-F238E27FC236}">
                <a16:creationId xmlns:a16="http://schemas.microsoft.com/office/drawing/2014/main" id="{887B7354-E9CD-454A-9E32-0B3292F52EB2}"/>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Special Needs</a:t>
            </a:r>
          </a:p>
        </p:txBody>
      </p:sp>
      <p:sp>
        <p:nvSpPr>
          <p:cNvPr id="32773" name="Rectangle 5">
            <a:extLst>
              <a:ext uri="{FF2B5EF4-FFF2-40B4-BE49-F238E27FC236}">
                <a16:creationId xmlns:a16="http://schemas.microsoft.com/office/drawing/2014/main" id="{924C94AD-5B2D-4ECF-AF78-1BA062745FE0}"/>
              </a:ext>
            </a:extLst>
          </p:cNvPr>
          <p:cNvSpPr>
            <a:spLocks noChangeArrowheads="1"/>
          </p:cNvSpPr>
          <p:nvPr/>
        </p:nvSpPr>
        <p:spPr bwMode="auto">
          <a:xfrm>
            <a:off x="827088" y="1557338"/>
            <a:ext cx="76327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 typeface="Wingdings" panose="05000000000000000000" pitchFamily="2" charset="2"/>
              <a:buChar char="v"/>
            </a:pPr>
            <a:r>
              <a:rPr lang="en-AU" altLang="en-US" sz="1600">
                <a:solidFill>
                  <a:srgbClr val="000099"/>
                </a:solidFill>
              </a:rPr>
              <a:t>Does your child have any </a:t>
            </a:r>
            <a:r>
              <a:rPr lang="en-AU" altLang="en-US" sz="1600" b="1" u="sng">
                <a:solidFill>
                  <a:srgbClr val="000099"/>
                </a:solidFill>
              </a:rPr>
              <a:t>special needs</a:t>
            </a:r>
            <a:r>
              <a:rPr lang="en-AU" altLang="en-US" sz="1600">
                <a:solidFill>
                  <a:srgbClr val="000099"/>
                </a:solidFill>
              </a:rPr>
              <a:t>? </a:t>
            </a:r>
          </a:p>
          <a:p>
            <a:pPr lvl="1" eaLnBrk="1" hangingPunct="1">
              <a:spcBef>
                <a:spcPct val="0"/>
              </a:spcBef>
              <a:buClrTx/>
              <a:buFont typeface="Wingdings" panose="05000000000000000000" pitchFamily="2" charset="2"/>
              <a:buChar char="v"/>
            </a:pPr>
            <a:r>
              <a:rPr lang="en-AU" altLang="en-US" sz="1600">
                <a:solidFill>
                  <a:srgbClr val="000099"/>
                </a:solidFill>
              </a:rPr>
              <a:t>If so, these must be discussed with the Centre Director and the senior educator in your child’s room</a:t>
            </a:r>
          </a:p>
          <a:p>
            <a:pPr lvl="1" eaLnBrk="1" hangingPunct="1">
              <a:spcBef>
                <a:spcPct val="0"/>
              </a:spcBef>
              <a:buClrTx/>
              <a:buFont typeface="Wingdings" panose="05000000000000000000" pitchFamily="2" charset="2"/>
              <a:buChar char="v"/>
            </a:pPr>
            <a:endParaRPr lang="en-AU" altLang="en-US" sz="1600">
              <a:solidFill>
                <a:srgbClr val="000099"/>
              </a:solidFill>
            </a:endParaRPr>
          </a:p>
          <a:p>
            <a:pPr eaLnBrk="1" hangingPunct="1">
              <a:spcBef>
                <a:spcPct val="0"/>
              </a:spcBef>
              <a:buClrTx/>
              <a:buFont typeface="Wingdings" panose="05000000000000000000" pitchFamily="2" charset="2"/>
              <a:buChar char="v"/>
            </a:pPr>
            <a:r>
              <a:rPr lang="en-AU" altLang="en-US" sz="1600">
                <a:solidFill>
                  <a:srgbClr val="000099"/>
                </a:solidFill>
              </a:rPr>
              <a:t>Does your child have </a:t>
            </a:r>
            <a:r>
              <a:rPr lang="en-AU" altLang="en-US" sz="1600" b="1" u="sng">
                <a:solidFill>
                  <a:srgbClr val="000099"/>
                </a:solidFill>
              </a:rPr>
              <a:t>special dietary requirements</a:t>
            </a:r>
            <a:r>
              <a:rPr lang="en-AU" altLang="en-US" sz="1600">
                <a:solidFill>
                  <a:srgbClr val="000099"/>
                </a:solidFill>
              </a:rPr>
              <a:t>?</a:t>
            </a:r>
          </a:p>
          <a:p>
            <a:pPr lvl="1" eaLnBrk="1" hangingPunct="1">
              <a:spcBef>
                <a:spcPct val="0"/>
              </a:spcBef>
              <a:buClrTx/>
              <a:buFont typeface="Wingdings" panose="05000000000000000000" pitchFamily="2" charset="2"/>
              <a:buChar char="v"/>
            </a:pPr>
            <a:r>
              <a:rPr lang="en-AU" altLang="en-US" sz="1600">
                <a:solidFill>
                  <a:srgbClr val="000099"/>
                </a:solidFill>
              </a:rPr>
              <a:t>If so, please ensure that you have completed the Kids Gourmet Food Special Dietary Form (contained in your enrolment pack and also found under useful documents in OWNA)</a:t>
            </a:r>
          </a:p>
          <a:p>
            <a:pPr lvl="1" eaLnBrk="1" hangingPunct="1">
              <a:spcBef>
                <a:spcPct val="0"/>
              </a:spcBef>
              <a:buClrTx/>
              <a:buFont typeface="Wingdings" panose="05000000000000000000" pitchFamily="2" charset="2"/>
              <a:buChar char="v"/>
            </a:pPr>
            <a:endParaRPr lang="en-AU" altLang="en-US" sz="1600">
              <a:solidFill>
                <a:srgbClr val="000099"/>
              </a:solidFill>
            </a:endParaRPr>
          </a:p>
          <a:p>
            <a:pPr eaLnBrk="1" hangingPunct="1">
              <a:spcBef>
                <a:spcPct val="0"/>
              </a:spcBef>
              <a:buClrTx/>
              <a:buFont typeface="Wingdings" panose="05000000000000000000" pitchFamily="2" charset="2"/>
              <a:buChar char="v"/>
            </a:pPr>
            <a:r>
              <a:rPr lang="en-AU" altLang="en-US" sz="1600">
                <a:solidFill>
                  <a:srgbClr val="000099"/>
                </a:solidFill>
              </a:rPr>
              <a:t>Does your child have a </a:t>
            </a:r>
            <a:r>
              <a:rPr lang="en-AU" altLang="en-US" sz="1600" b="1" u="sng">
                <a:solidFill>
                  <a:srgbClr val="000099"/>
                </a:solidFill>
              </a:rPr>
              <a:t>medical condition</a:t>
            </a:r>
            <a:r>
              <a:rPr lang="en-AU" altLang="en-US" sz="1600">
                <a:solidFill>
                  <a:srgbClr val="000099"/>
                </a:solidFill>
              </a:rPr>
              <a:t>?</a:t>
            </a:r>
          </a:p>
          <a:p>
            <a:pPr lvl="1" eaLnBrk="1" hangingPunct="1">
              <a:spcBef>
                <a:spcPct val="0"/>
              </a:spcBef>
              <a:buClrTx/>
              <a:buFont typeface="Wingdings" panose="05000000000000000000" pitchFamily="2" charset="2"/>
              <a:buChar char="v"/>
            </a:pPr>
            <a:r>
              <a:rPr lang="en-AU" altLang="en-US" sz="1600">
                <a:solidFill>
                  <a:srgbClr val="000099"/>
                </a:solidFill>
              </a:rPr>
              <a:t>allergy/anaphylaxis?</a:t>
            </a:r>
          </a:p>
          <a:p>
            <a:pPr lvl="1" eaLnBrk="1" hangingPunct="1">
              <a:spcBef>
                <a:spcPct val="0"/>
              </a:spcBef>
              <a:buClrTx/>
              <a:buFont typeface="Wingdings" panose="05000000000000000000" pitchFamily="2" charset="2"/>
              <a:buChar char="v"/>
            </a:pPr>
            <a:r>
              <a:rPr lang="en-AU" altLang="en-US" sz="1600">
                <a:solidFill>
                  <a:srgbClr val="000099"/>
                </a:solidFill>
              </a:rPr>
              <a:t>asthma?</a:t>
            </a:r>
          </a:p>
          <a:p>
            <a:pPr lvl="1" eaLnBrk="1" hangingPunct="1">
              <a:spcBef>
                <a:spcPct val="0"/>
              </a:spcBef>
              <a:buClrTx/>
              <a:buFont typeface="Wingdings" panose="05000000000000000000" pitchFamily="2" charset="2"/>
              <a:buChar char="v"/>
            </a:pPr>
            <a:r>
              <a:rPr lang="en-AU" altLang="en-US" sz="1600">
                <a:solidFill>
                  <a:srgbClr val="000099"/>
                </a:solidFill>
              </a:rPr>
              <a:t>diabetes?</a:t>
            </a:r>
          </a:p>
          <a:p>
            <a:pPr lvl="1" eaLnBrk="1" hangingPunct="1">
              <a:spcBef>
                <a:spcPct val="0"/>
              </a:spcBef>
              <a:buClrTx/>
              <a:buFont typeface="Wingdings" panose="05000000000000000000" pitchFamily="2" charset="2"/>
              <a:buChar char="v"/>
            </a:pPr>
            <a:r>
              <a:rPr lang="en-AU" altLang="en-US" sz="1600">
                <a:solidFill>
                  <a:srgbClr val="000099"/>
                </a:solidFill>
              </a:rPr>
              <a:t>any other specific medical Condition?</a:t>
            </a:r>
          </a:p>
          <a:p>
            <a:pPr eaLnBrk="1" hangingPunct="1">
              <a:spcBef>
                <a:spcPct val="0"/>
              </a:spcBef>
              <a:buClrTx/>
              <a:buFont typeface="Wingdings" panose="05000000000000000000" pitchFamily="2" charset="2"/>
              <a:buChar char="v"/>
            </a:pPr>
            <a:r>
              <a:rPr lang="en-AU" altLang="en-US" sz="1600">
                <a:solidFill>
                  <a:srgbClr val="000099"/>
                </a:solidFill>
              </a:rPr>
              <a:t>If so, you will need to provide the centre with a copy of a medical management plan prepared by your medical practitioner.  We also require a medical risk assessment and communication plan to be completed.</a:t>
            </a:r>
          </a:p>
          <a:p>
            <a:pPr eaLnBrk="1" hangingPunct="1">
              <a:spcBef>
                <a:spcPct val="0"/>
              </a:spcBef>
              <a:buClrTx/>
              <a:buFont typeface="Wingdings" panose="05000000000000000000" pitchFamily="2" charset="2"/>
              <a:buChar char="v"/>
            </a:pPr>
            <a:endParaRPr lang="en-AU" altLang="en-US" sz="1600">
              <a:solidFill>
                <a:srgbClr val="000099"/>
              </a:solidFill>
            </a:endParaRPr>
          </a:p>
          <a:p>
            <a:pPr eaLnBrk="1" hangingPunct="1">
              <a:spcBef>
                <a:spcPct val="0"/>
              </a:spcBef>
              <a:buClrTx/>
              <a:buFont typeface="Wingdings" panose="05000000000000000000" pitchFamily="2" charset="2"/>
              <a:buChar char="v"/>
            </a:pPr>
            <a:r>
              <a:rPr lang="en-AU" altLang="en-US" sz="1600" i="1">
                <a:solidFill>
                  <a:srgbClr val="000099"/>
                </a:solidFill>
              </a:rPr>
              <a:t>Please ask to see the Centre’s </a:t>
            </a:r>
            <a:r>
              <a:rPr lang="en-AU" altLang="en-US" sz="1600" b="1" i="1">
                <a:solidFill>
                  <a:srgbClr val="000099"/>
                </a:solidFill>
              </a:rPr>
              <a:t>Additional Needs Policy</a:t>
            </a:r>
            <a:r>
              <a:rPr lang="en-AU" altLang="en-US" sz="1600" i="1">
                <a:solidFill>
                  <a:srgbClr val="000099"/>
                </a:solidFill>
              </a:rPr>
              <a:t> and/or the </a:t>
            </a:r>
            <a:r>
              <a:rPr lang="en-AU" altLang="en-US" sz="1600" b="1" i="1">
                <a:solidFill>
                  <a:srgbClr val="000099"/>
                </a:solidFill>
              </a:rPr>
              <a:t>Medical Conditions Policy</a:t>
            </a:r>
            <a:r>
              <a:rPr lang="en-AU" altLang="en-US" sz="1600" i="1">
                <a:solidFill>
                  <a:srgbClr val="000099"/>
                </a:solidFill>
              </a:rPr>
              <a:t> for more information.</a:t>
            </a:r>
          </a:p>
          <a:p>
            <a:pPr lvl="1" eaLnBrk="1" hangingPunct="1">
              <a:spcBef>
                <a:spcPct val="0"/>
              </a:spcBef>
              <a:buClrTx/>
              <a:buFont typeface="Wingdings" panose="05000000000000000000" pitchFamily="2" charset="2"/>
              <a:buChar char="v"/>
            </a:pPr>
            <a:endParaRPr lang="en-AU" altLang="en-US" sz="1600" i="1">
              <a:solidFill>
                <a:srgbClr val="000099"/>
              </a:solidFil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2" descr="GreenEggs_logo_print">
            <a:extLst>
              <a:ext uri="{FF2B5EF4-FFF2-40B4-BE49-F238E27FC236}">
                <a16:creationId xmlns:a16="http://schemas.microsoft.com/office/drawing/2014/main" id="{B112DECA-0EAA-4C80-87D9-B12EE916E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a:extLst>
              <a:ext uri="{FF2B5EF4-FFF2-40B4-BE49-F238E27FC236}">
                <a16:creationId xmlns:a16="http://schemas.microsoft.com/office/drawing/2014/main" id="{AA7C16BC-5175-472D-A152-7D94B722AB48}"/>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34820" name="Rectangle 4">
            <a:extLst>
              <a:ext uri="{FF2B5EF4-FFF2-40B4-BE49-F238E27FC236}">
                <a16:creationId xmlns:a16="http://schemas.microsoft.com/office/drawing/2014/main" id="{ED42BA65-1791-4924-9EB7-5A58A201C92A}"/>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Parent Information on Website</a:t>
            </a:r>
          </a:p>
        </p:txBody>
      </p:sp>
      <p:sp>
        <p:nvSpPr>
          <p:cNvPr id="38917" name="Rectangle 5">
            <a:extLst>
              <a:ext uri="{FF2B5EF4-FFF2-40B4-BE49-F238E27FC236}">
                <a16:creationId xmlns:a16="http://schemas.microsoft.com/office/drawing/2014/main" id="{9506BDEF-AD9B-47F3-87B7-99A7A99D8924}"/>
              </a:ext>
            </a:extLst>
          </p:cNvPr>
          <p:cNvSpPr>
            <a:spLocks noChangeArrowheads="1"/>
          </p:cNvSpPr>
          <p:nvPr/>
        </p:nvSpPr>
        <p:spPr bwMode="auto">
          <a:xfrm>
            <a:off x="323850" y="1557338"/>
            <a:ext cx="8496300" cy="5539978"/>
          </a:xfrm>
          <a:prstGeom prst="rect">
            <a:avLst/>
          </a:prstGeom>
          <a:noFill/>
          <a:ln>
            <a:noFill/>
          </a:ln>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 typeface="Wingdings" panose="05000000000000000000" pitchFamily="2" charset="2"/>
              <a:buChar char="v"/>
              <a:defRPr/>
            </a:pPr>
            <a:r>
              <a:rPr lang="en-AU" altLang="en-US" sz="1300" dirty="0">
                <a:solidFill>
                  <a:srgbClr val="000099"/>
                </a:solidFill>
              </a:rPr>
              <a:t>Have you seen our website?    </a:t>
            </a:r>
            <a:r>
              <a:rPr lang="en-AU" altLang="en-US" sz="1300" b="1" dirty="0">
                <a:solidFill>
                  <a:srgbClr val="000099"/>
                </a:solidFill>
                <a:hlinkClick r:id="rId4"/>
              </a:rPr>
              <a:t>www.greeneggschildcare.com.au</a:t>
            </a:r>
            <a:endParaRPr lang="en-AU" altLang="en-US" sz="1300" b="1" dirty="0">
              <a:solidFill>
                <a:srgbClr val="000099"/>
              </a:solidFill>
            </a:endParaRPr>
          </a:p>
          <a:p>
            <a:pPr eaLnBrk="1" hangingPunct="1">
              <a:spcBef>
                <a:spcPct val="0"/>
              </a:spcBef>
              <a:buClrTx/>
              <a:buFont typeface="Wingdings" panose="05000000000000000000" pitchFamily="2" charset="2"/>
              <a:buChar char="v"/>
              <a:defRPr/>
            </a:pPr>
            <a:endParaRPr lang="en-AU" altLang="en-US" sz="1300" b="1" dirty="0">
              <a:solidFill>
                <a:srgbClr val="000099"/>
              </a:solidFill>
            </a:endParaRPr>
          </a:p>
          <a:p>
            <a:pPr eaLnBrk="1" hangingPunct="1">
              <a:spcBef>
                <a:spcPct val="0"/>
              </a:spcBef>
              <a:buClrTx/>
              <a:buFont typeface="Wingdings" panose="05000000000000000000" pitchFamily="2" charset="2"/>
              <a:buChar char="v"/>
              <a:defRPr/>
            </a:pPr>
            <a:r>
              <a:rPr lang="en-AU" altLang="en-US" sz="1300" dirty="0">
                <a:solidFill>
                  <a:srgbClr val="000099"/>
                </a:solidFill>
              </a:rPr>
              <a:t>You can access useful links from our website to access the following information:</a:t>
            </a:r>
          </a:p>
          <a:p>
            <a:pPr lvl="1" eaLnBrk="1" hangingPunct="1">
              <a:spcBef>
                <a:spcPct val="0"/>
              </a:spcBef>
              <a:buClrTx/>
              <a:buFont typeface="Wingdings" panose="05000000000000000000" pitchFamily="2" charset="2"/>
              <a:buChar char="v"/>
              <a:defRPr/>
            </a:pPr>
            <a:r>
              <a:rPr lang="en-AU" altLang="en-US" sz="1300" dirty="0">
                <a:solidFill>
                  <a:srgbClr val="000099"/>
                </a:solidFill>
                <a:hlinkClick r:id="rId5"/>
              </a:rPr>
              <a:t>Parent Handbook</a:t>
            </a:r>
            <a:endParaRPr lang="en-AU" altLang="en-US" sz="1300" dirty="0">
              <a:solidFill>
                <a:srgbClr val="000099"/>
              </a:solidFill>
            </a:endParaRPr>
          </a:p>
          <a:p>
            <a:pPr lvl="1" eaLnBrk="1" hangingPunct="1">
              <a:spcBef>
                <a:spcPct val="0"/>
              </a:spcBef>
              <a:buClrTx/>
              <a:buFont typeface="Wingdings" panose="05000000000000000000" pitchFamily="2" charset="2"/>
              <a:buChar char="v"/>
              <a:defRPr/>
            </a:pPr>
            <a:endParaRPr lang="en-AU" altLang="en-US" sz="1300" dirty="0">
              <a:solidFill>
                <a:srgbClr val="000099"/>
              </a:solidFill>
              <a:highlight>
                <a:srgbClr val="FFFF00"/>
              </a:highlight>
            </a:endParaRPr>
          </a:p>
          <a:p>
            <a:pPr lvl="1" eaLnBrk="1" hangingPunct="1">
              <a:spcBef>
                <a:spcPct val="0"/>
              </a:spcBef>
              <a:buClrTx/>
              <a:buFont typeface="Wingdings" panose="05000000000000000000" pitchFamily="2" charset="2"/>
              <a:buChar char="v"/>
              <a:defRPr/>
            </a:pPr>
            <a:r>
              <a:rPr lang="en-AU" altLang="en-US" sz="1300" dirty="0">
                <a:solidFill>
                  <a:srgbClr val="000099"/>
                </a:solidFill>
              </a:rPr>
              <a:t>Link to our </a:t>
            </a:r>
            <a:r>
              <a:rPr lang="en-AU" altLang="en-US" sz="1300" dirty="0">
                <a:solidFill>
                  <a:srgbClr val="000099"/>
                </a:solidFill>
                <a:hlinkClick r:id="rId6"/>
              </a:rPr>
              <a:t>Facebook Page</a:t>
            </a:r>
            <a:endParaRPr lang="en-AU" altLang="en-US" sz="1300" dirty="0">
              <a:solidFill>
                <a:srgbClr val="000099"/>
              </a:solidFill>
            </a:endParaRPr>
          </a:p>
          <a:p>
            <a:pPr lvl="1" eaLnBrk="1" hangingPunct="1">
              <a:spcBef>
                <a:spcPct val="0"/>
              </a:spcBef>
              <a:buClrTx/>
              <a:buFont typeface="Wingdings" panose="05000000000000000000" pitchFamily="2" charset="2"/>
              <a:buChar char="v"/>
              <a:defRPr/>
            </a:pPr>
            <a:endParaRPr lang="en-AU" altLang="en-US" sz="1300" dirty="0">
              <a:solidFill>
                <a:srgbClr val="000099"/>
              </a:solidFill>
            </a:endParaRPr>
          </a:p>
          <a:p>
            <a:pPr lvl="1" eaLnBrk="1" hangingPunct="1">
              <a:spcBef>
                <a:spcPct val="0"/>
              </a:spcBef>
              <a:buClrTx/>
              <a:buFont typeface="Wingdings" panose="05000000000000000000" pitchFamily="2" charset="2"/>
              <a:buChar char="v"/>
              <a:defRPr/>
            </a:pPr>
            <a:r>
              <a:rPr lang="en-AU" altLang="en-US" sz="1300" b="1" dirty="0">
                <a:solidFill>
                  <a:srgbClr val="000099"/>
                </a:solidFill>
              </a:rPr>
              <a:t>Child Care Subsidy (CCS)</a:t>
            </a:r>
          </a:p>
          <a:p>
            <a:pPr lvl="2" eaLnBrk="1" hangingPunct="1">
              <a:spcBef>
                <a:spcPct val="0"/>
              </a:spcBef>
              <a:buClrTx/>
              <a:buFont typeface="Wingdings" panose="05000000000000000000" pitchFamily="2" charset="2"/>
              <a:buChar char="v"/>
              <a:defRPr/>
            </a:pPr>
            <a:r>
              <a:rPr lang="en-AU" altLang="en-US" sz="1300" dirty="0">
                <a:solidFill>
                  <a:srgbClr val="000099"/>
                </a:solidFill>
              </a:rPr>
              <a:t>For information regarding your families’ eligibility for CCS, contact Centrelink on 13 61 50.  Assessments and confirmation of enrolment with Green Eggs can also be completed via MyGov</a:t>
            </a:r>
          </a:p>
          <a:p>
            <a:pPr lvl="2" eaLnBrk="1" hangingPunct="1">
              <a:spcBef>
                <a:spcPct val="0"/>
              </a:spcBef>
              <a:buClrTx/>
              <a:buFont typeface="Wingdings" panose="05000000000000000000" pitchFamily="2" charset="2"/>
              <a:buChar char="v"/>
              <a:defRPr/>
            </a:pPr>
            <a:endParaRPr lang="en-AU" altLang="en-US" sz="1300" dirty="0">
              <a:solidFill>
                <a:srgbClr val="000099"/>
              </a:solidFill>
            </a:endParaRPr>
          </a:p>
          <a:p>
            <a:pPr lvl="1" eaLnBrk="1" hangingPunct="1">
              <a:spcBef>
                <a:spcPct val="0"/>
              </a:spcBef>
              <a:buClrTx/>
              <a:buFont typeface="Wingdings" panose="05000000000000000000" pitchFamily="2" charset="2"/>
              <a:buChar char="v"/>
              <a:defRPr/>
            </a:pPr>
            <a:r>
              <a:rPr lang="en-AU" altLang="en-US" sz="1300" b="1" dirty="0">
                <a:solidFill>
                  <a:srgbClr val="000099"/>
                </a:solidFill>
              </a:rPr>
              <a:t>Government Bodies</a:t>
            </a:r>
          </a:p>
          <a:p>
            <a:pPr lvl="2" eaLnBrk="1" hangingPunct="1">
              <a:spcBef>
                <a:spcPct val="0"/>
              </a:spcBef>
              <a:buClrTx/>
              <a:buFont typeface="Wingdings" panose="05000000000000000000" pitchFamily="2" charset="2"/>
              <a:buChar char="v"/>
              <a:defRPr/>
            </a:pPr>
            <a:r>
              <a:rPr lang="en-AU" altLang="en-US" sz="1300" dirty="0">
                <a:solidFill>
                  <a:srgbClr val="000099"/>
                </a:solidFill>
              </a:rPr>
              <a:t>The Australian Children’s Education and Care Quality Authority (ACEQUA)</a:t>
            </a:r>
          </a:p>
          <a:p>
            <a:pPr lvl="2" eaLnBrk="1" hangingPunct="1">
              <a:spcBef>
                <a:spcPct val="0"/>
              </a:spcBef>
              <a:buClrTx/>
              <a:buFont typeface="Wingdings" panose="05000000000000000000" pitchFamily="2" charset="2"/>
              <a:buChar char="v"/>
              <a:defRPr/>
            </a:pPr>
            <a:r>
              <a:rPr lang="en-AU" altLang="en-US" sz="1300" dirty="0">
                <a:solidFill>
                  <a:srgbClr val="000099"/>
                </a:solidFill>
              </a:rPr>
              <a:t>The Office of Early Childhood Education and Care (OECEC)</a:t>
            </a:r>
          </a:p>
          <a:p>
            <a:pPr lvl="2" eaLnBrk="1" hangingPunct="1">
              <a:spcBef>
                <a:spcPct val="0"/>
              </a:spcBef>
              <a:buClrTx/>
              <a:buFont typeface="Wingdings" panose="05000000000000000000" pitchFamily="2" charset="2"/>
              <a:buChar char="v"/>
              <a:defRPr/>
            </a:pPr>
            <a:r>
              <a:rPr lang="en-AU" altLang="en-US" sz="1300" dirty="0">
                <a:solidFill>
                  <a:srgbClr val="000099"/>
                </a:solidFill>
              </a:rPr>
              <a:t>Department of Education &amp; Training - implementing Federal Govt Agenda i.e. National Quality Reforms</a:t>
            </a:r>
          </a:p>
          <a:p>
            <a:pPr lvl="2" eaLnBrk="1" hangingPunct="1">
              <a:spcBef>
                <a:spcPct val="0"/>
              </a:spcBef>
              <a:buClrTx/>
              <a:buFont typeface="Wingdings" panose="05000000000000000000" pitchFamily="2" charset="2"/>
              <a:buChar char="v"/>
              <a:defRPr/>
            </a:pPr>
            <a:r>
              <a:rPr lang="en-AU" altLang="en-US" sz="1300" dirty="0">
                <a:solidFill>
                  <a:srgbClr val="000099"/>
                </a:solidFill>
              </a:rPr>
              <a:t>Queensland Health</a:t>
            </a:r>
          </a:p>
          <a:p>
            <a:pPr lvl="2" eaLnBrk="1" hangingPunct="1">
              <a:spcBef>
                <a:spcPct val="0"/>
              </a:spcBef>
              <a:buClrTx/>
              <a:buFont typeface="Wingdings" panose="05000000000000000000" pitchFamily="2" charset="2"/>
              <a:buChar char="v"/>
              <a:defRPr/>
            </a:pPr>
            <a:endParaRPr lang="en-AU" altLang="en-US" sz="1300" dirty="0">
              <a:solidFill>
                <a:srgbClr val="000099"/>
              </a:solidFill>
            </a:endParaRPr>
          </a:p>
          <a:p>
            <a:pPr lvl="1" eaLnBrk="1" hangingPunct="1">
              <a:spcBef>
                <a:spcPct val="0"/>
              </a:spcBef>
              <a:buClrTx/>
              <a:buFont typeface="Wingdings" panose="05000000000000000000" pitchFamily="2" charset="2"/>
              <a:buChar char="v"/>
              <a:defRPr/>
            </a:pPr>
            <a:r>
              <a:rPr lang="en-AU" altLang="en-US" sz="1300" b="1" dirty="0">
                <a:solidFill>
                  <a:srgbClr val="000099"/>
                </a:solidFill>
              </a:rPr>
              <a:t>Other Parent Support Information</a:t>
            </a:r>
            <a:r>
              <a:rPr lang="en-AU" altLang="en-US" sz="1300" dirty="0">
                <a:solidFill>
                  <a:srgbClr val="000099"/>
                </a:solidFill>
              </a:rPr>
              <a:t> (SunSmart, Poison Information, </a:t>
            </a:r>
            <a:r>
              <a:rPr lang="en-AU" altLang="en-US" sz="1300" dirty="0" err="1">
                <a:solidFill>
                  <a:srgbClr val="000099"/>
                </a:solidFill>
              </a:rPr>
              <a:t>Parentline</a:t>
            </a:r>
            <a:r>
              <a:rPr lang="en-AU" altLang="en-US" sz="1300" dirty="0">
                <a:solidFill>
                  <a:srgbClr val="000099"/>
                </a:solidFill>
              </a:rPr>
              <a:t>, </a:t>
            </a:r>
            <a:r>
              <a:rPr lang="en-AU" altLang="en-US" sz="1300" dirty="0" err="1">
                <a:solidFill>
                  <a:srgbClr val="000099"/>
                </a:solidFill>
              </a:rPr>
              <a:t>Kidsafe</a:t>
            </a:r>
            <a:r>
              <a:rPr lang="en-AU" altLang="en-US" sz="1300" dirty="0">
                <a:solidFill>
                  <a:srgbClr val="000099"/>
                </a:solidFill>
              </a:rPr>
              <a:t>)</a:t>
            </a:r>
          </a:p>
          <a:p>
            <a:pPr lvl="1" eaLnBrk="1" hangingPunct="1">
              <a:spcBef>
                <a:spcPct val="0"/>
              </a:spcBef>
              <a:buClrTx/>
              <a:buFont typeface="Wingdings" panose="05000000000000000000" pitchFamily="2" charset="2"/>
              <a:buChar char="v"/>
              <a:defRPr/>
            </a:pPr>
            <a:endParaRPr lang="en-AU" altLang="en-US" sz="1300" dirty="0">
              <a:solidFill>
                <a:srgbClr val="000099"/>
              </a:solidFill>
            </a:endParaRPr>
          </a:p>
          <a:p>
            <a:pPr lvl="1" eaLnBrk="1" hangingPunct="1">
              <a:spcBef>
                <a:spcPct val="0"/>
              </a:spcBef>
              <a:buClrTx/>
              <a:buFont typeface="Wingdings" panose="05000000000000000000" pitchFamily="2" charset="2"/>
              <a:buChar char="v"/>
              <a:defRPr/>
            </a:pPr>
            <a:r>
              <a:rPr lang="en-AU" altLang="en-US" sz="1300" b="1" dirty="0">
                <a:solidFill>
                  <a:srgbClr val="000099"/>
                </a:solidFill>
              </a:rPr>
              <a:t>National Regulations and National Law</a:t>
            </a:r>
          </a:p>
          <a:p>
            <a:pPr lvl="1" eaLnBrk="1" hangingPunct="1">
              <a:spcBef>
                <a:spcPct val="0"/>
              </a:spcBef>
              <a:buClrTx/>
              <a:buFont typeface="Wingdings" panose="05000000000000000000" pitchFamily="2" charset="2"/>
              <a:buChar char="v"/>
              <a:defRPr/>
            </a:pPr>
            <a:endParaRPr lang="en-AU" altLang="en-US" sz="1300" b="1" dirty="0">
              <a:solidFill>
                <a:srgbClr val="000099"/>
              </a:solidFill>
            </a:endParaRPr>
          </a:p>
          <a:p>
            <a:pPr lvl="1" eaLnBrk="1" hangingPunct="1">
              <a:spcBef>
                <a:spcPct val="0"/>
              </a:spcBef>
              <a:buClrTx/>
              <a:buFont typeface="Wingdings" panose="05000000000000000000" pitchFamily="2" charset="2"/>
              <a:buChar char="v"/>
              <a:defRPr/>
            </a:pPr>
            <a:r>
              <a:rPr lang="en-AU" altLang="en-US" sz="1300" b="1" dirty="0">
                <a:solidFill>
                  <a:srgbClr val="000099"/>
                </a:solidFill>
              </a:rPr>
              <a:t>OWNA </a:t>
            </a:r>
            <a:r>
              <a:rPr lang="en-AU" altLang="en-US" sz="1300" dirty="0">
                <a:solidFill>
                  <a:srgbClr val="000099"/>
                </a:solidFill>
              </a:rPr>
              <a:t>useful websites for parents can also be accessed via this App.</a:t>
            </a:r>
          </a:p>
          <a:p>
            <a:pPr lvl="1" eaLnBrk="1" hangingPunct="1">
              <a:spcBef>
                <a:spcPct val="0"/>
              </a:spcBef>
              <a:buClrTx/>
              <a:buFont typeface="Wingdings" panose="05000000000000000000" pitchFamily="2" charset="2"/>
              <a:buChar char="v"/>
              <a:defRPr/>
            </a:pPr>
            <a:endParaRPr lang="en-AU" altLang="en-US" sz="1300" b="1" dirty="0">
              <a:solidFill>
                <a:srgbClr val="000099"/>
              </a:solidFill>
            </a:endParaRPr>
          </a:p>
          <a:p>
            <a:pPr eaLnBrk="1" hangingPunct="1">
              <a:spcBef>
                <a:spcPct val="0"/>
              </a:spcBef>
              <a:buClrTx/>
              <a:buFont typeface="Wingdings" panose="05000000000000000000" pitchFamily="2" charset="2"/>
              <a:buChar char="v"/>
              <a:defRPr/>
            </a:pPr>
            <a:endParaRPr lang="en-AU" altLang="en-US" sz="1300" dirty="0">
              <a:solidFill>
                <a:srgbClr val="000099"/>
              </a:solidFill>
            </a:endParaRPr>
          </a:p>
          <a:p>
            <a:pPr lvl="1" eaLnBrk="1" hangingPunct="1">
              <a:spcBef>
                <a:spcPct val="0"/>
              </a:spcBef>
              <a:buClrTx/>
              <a:buFont typeface="Wingdings" panose="05000000000000000000" pitchFamily="2" charset="2"/>
              <a:buChar char="v"/>
              <a:defRPr/>
            </a:pPr>
            <a:endParaRPr lang="en-AU" altLang="en-US" sz="1600" i="1" dirty="0">
              <a:solidFill>
                <a:srgbClr val="000099"/>
              </a:solidFil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2" descr="GreenEggs_logo_print">
            <a:extLst>
              <a:ext uri="{FF2B5EF4-FFF2-40B4-BE49-F238E27FC236}">
                <a16:creationId xmlns:a16="http://schemas.microsoft.com/office/drawing/2014/main" id="{F8F5B28C-9BD7-4BC1-BD24-7FFAD56BF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a:extLst>
              <a:ext uri="{FF2B5EF4-FFF2-40B4-BE49-F238E27FC236}">
                <a16:creationId xmlns:a16="http://schemas.microsoft.com/office/drawing/2014/main" id="{7B16E0BC-C9FD-4314-9949-C6FBCB49AF33}"/>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36868" name="Rectangle 4">
            <a:extLst>
              <a:ext uri="{FF2B5EF4-FFF2-40B4-BE49-F238E27FC236}">
                <a16:creationId xmlns:a16="http://schemas.microsoft.com/office/drawing/2014/main" id="{70583810-5747-4693-9618-DD54BC4DF34B}"/>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What to Bring</a:t>
            </a:r>
          </a:p>
        </p:txBody>
      </p:sp>
      <p:sp>
        <p:nvSpPr>
          <p:cNvPr id="36869" name="Rectangle 5">
            <a:extLst>
              <a:ext uri="{FF2B5EF4-FFF2-40B4-BE49-F238E27FC236}">
                <a16:creationId xmlns:a16="http://schemas.microsoft.com/office/drawing/2014/main" id="{D6CE53EE-8406-48F7-A26A-060A276A15EE}"/>
              </a:ext>
            </a:extLst>
          </p:cNvPr>
          <p:cNvSpPr>
            <a:spLocks noChangeArrowheads="1"/>
          </p:cNvSpPr>
          <p:nvPr/>
        </p:nvSpPr>
        <p:spPr bwMode="auto">
          <a:xfrm>
            <a:off x="827088" y="1557338"/>
            <a:ext cx="76327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1600" b="1" i="1" u="sng" dirty="0">
                <a:solidFill>
                  <a:srgbClr val="000099"/>
                </a:solidFill>
              </a:rPr>
              <a:t>Please bring the following each day:</a:t>
            </a:r>
            <a:endParaRPr lang="en-AU" altLang="en-US" sz="1600" b="1" u="sng" dirty="0">
              <a:solidFill>
                <a:srgbClr val="000099"/>
              </a:solidFill>
            </a:endParaRPr>
          </a:p>
          <a:p>
            <a:pPr eaLnBrk="1" hangingPunct="1">
              <a:spcBef>
                <a:spcPct val="0"/>
              </a:spcBef>
              <a:buClrTx/>
              <a:buFont typeface="Wingdings" panose="05000000000000000000" pitchFamily="2" charset="2"/>
              <a:buChar char="v"/>
            </a:pPr>
            <a:r>
              <a:rPr lang="en-AU" altLang="en-US" sz="1600" dirty="0">
                <a:solidFill>
                  <a:srgbClr val="000099"/>
                </a:solidFill>
              </a:rPr>
              <a:t>1 sunhat (provided at enrolment) </a:t>
            </a:r>
          </a:p>
          <a:p>
            <a:pPr eaLnBrk="1" hangingPunct="1">
              <a:spcBef>
                <a:spcPct val="0"/>
              </a:spcBef>
              <a:buClrTx/>
              <a:buFont typeface="Wingdings" panose="05000000000000000000" pitchFamily="2" charset="2"/>
              <a:buChar char="v"/>
            </a:pPr>
            <a:r>
              <a:rPr lang="en-AU" altLang="en-US" sz="1600" dirty="0">
                <a:solidFill>
                  <a:srgbClr val="000099"/>
                </a:solidFill>
              </a:rPr>
              <a:t>a sheet set (one flat, one fitted - cot size) in a sheet bag (not plastic)</a:t>
            </a:r>
          </a:p>
          <a:p>
            <a:pPr eaLnBrk="1" hangingPunct="1">
              <a:spcBef>
                <a:spcPct val="0"/>
              </a:spcBef>
              <a:buClrTx/>
              <a:buFont typeface="Wingdings" panose="05000000000000000000" pitchFamily="2" charset="2"/>
              <a:buNone/>
            </a:pPr>
            <a:r>
              <a:rPr lang="en-AU" altLang="en-US" sz="1600" dirty="0">
                <a:solidFill>
                  <a:srgbClr val="000099"/>
                </a:solidFill>
              </a:rPr>
              <a:t>(Please include a small blanket during the cooler months)</a:t>
            </a:r>
          </a:p>
          <a:p>
            <a:pPr eaLnBrk="1" hangingPunct="1">
              <a:spcBef>
                <a:spcPct val="0"/>
              </a:spcBef>
              <a:buClrTx/>
              <a:buFont typeface="Wingdings" panose="05000000000000000000" pitchFamily="2" charset="2"/>
              <a:buChar char="v"/>
            </a:pPr>
            <a:r>
              <a:rPr lang="en-AU" altLang="en-US" sz="1600" dirty="0">
                <a:solidFill>
                  <a:srgbClr val="000099"/>
                </a:solidFill>
              </a:rPr>
              <a:t>at least 1 complete change of weather appropriate clothing</a:t>
            </a:r>
          </a:p>
          <a:p>
            <a:pPr eaLnBrk="1" hangingPunct="1">
              <a:spcBef>
                <a:spcPct val="0"/>
              </a:spcBef>
              <a:buClrTx/>
              <a:buFont typeface="Wingdings" panose="05000000000000000000" pitchFamily="2" charset="2"/>
              <a:buChar char="v"/>
            </a:pPr>
            <a:r>
              <a:rPr lang="en-AU" altLang="en-US" sz="1600" dirty="0">
                <a:solidFill>
                  <a:srgbClr val="000099"/>
                </a:solidFill>
              </a:rPr>
              <a:t>A water bottle</a:t>
            </a:r>
            <a:endParaRPr lang="en-AU" altLang="en-US" sz="1600" i="1" dirty="0">
              <a:solidFill>
                <a:srgbClr val="000099"/>
              </a:solidFill>
            </a:endParaRPr>
          </a:p>
          <a:p>
            <a:pPr algn="ctr" eaLnBrk="1" hangingPunct="1">
              <a:spcBef>
                <a:spcPct val="0"/>
              </a:spcBef>
              <a:buClrTx/>
              <a:buFontTx/>
              <a:buNone/>
            </a:pPr>
            <a:r>
              <a:rPr lang="en-AU" altLang="en-US" sz="1600" b="1" i="1" u="sng" dirty="0">
                <a:solidFill>
                  <a:srgbClr val="000099"/>
                </a:solidFill>
              </a:rPr>
              <a:t>Children under 3 (in addition to the above):</a:t>
            </a:r>
            <a:endParaRPr lang="en-AU" altLang="en-US" sz="1600" b="1" u="sng" dirty="0">
              <a:solidFill>
                <a:srgbClr val="000099"/>
              </a:solidFill>
            </a:endParaRPr>
          </a:p>
          <a:p>
            <a:pPr eaLnBrk="1" hangingPunct="1">
              <a:spcBef>
                <a:spcPct val="0"/>
              </a:spcBef>
              <a:buClrTx/>
              <a:buFont typeface="Wingdings" panose="05000000000000000000" pitchFamily="2" charset="2"/>
              <a:buChar char="v"/>
            </a:pPr>
            <a:r>
              <a:rPr lang="en-AU" altLang="en-US" sz="1600" dirty="0">
                <a:solidFill>
                  <a:srgbClr val="000099"/>
                </a:solidFill>
              </a:rPr>
              <a:t>if not toilet trained, at least 6 disposable nappies (or more as required)</a:t>
            </a:r>
          </a:p>
          <a:p>
            <a:pPr eaLnBrk="1" hangingPunct="1">
              <a:spcBef>
                <a:spcPct val="0"/>
              </a:spcBef>
              <a:buClrTx/>
              <a:buFont typeface="Wingdings" panose="05000000000000000000" pitchFamily="2" charset="2"/>
              <a:buChar char="v"/>
            </a:pPr>
            <a:r>
              <a:rPr lang="en-AU" altLang="en-US" sz="1600" dirty="0">
                <a:solidFill>
                  <a:srgbClr val="000099"/>
                </a:solidFill>
              </a:rPr>
              <a:t>if toilet trained, at least 5 trainer pants/underpants/nappy pants if required</a:t>
            </a:r>
          </a:p>
          <a:p>
            <a:pPr eaLnBrk="1" hangingPunct="1">
              <a:spcBef>
                <a:spcPct val="0"/>
              </a:spcBef>
              <a:buClrTx/>
              <a:buFont typeface="Wingdings" panose="05000000000000000000" pitchFamily="2" charset="2"/>
              <a:buChar char="v"/>
            </a:pPr>
            <a:r>
              <a:rPr lang="en-AU" altLang="en-US" sz="1600" dirty="0">
                <a:solidFill>
                  <a:srgbClr val="000099"/>
                </a:solidFill>
              </a:rPr>
              <a:t>cleansing lotions or barrier creams as required.</a:t>
            </a:r>
          </a:p>
          <a:p>
            <a:pPr eaLnBrk="1" hangingPunct="1">
              <a:spcBef>
                <a:spcPct val="0"/>
              </a:spcBef>
              <a:buClrTx/>
              <a:buFont typeface="Wingdings" panose="05000000000000000000" pitchFamily="2" charset="2"/>
              <a:buChar char="v"/>
            </a:pPr>
            <a:r>
              <a:rPr lang="en-AU" altLang="en-US" sz="1600" dirty="0">
                <a:solidFill>
                  <a:srgbClr val="000099"/>
                </a:solidFill>
              </a:rPr>
              <a:t>another complete change of clothes.</a:t>
            </a:r>
          </a:p>
          <a:p>
            <a:pPr eaLnBrk="1" hangingPunct="1">
              <a:spcBef>
                <a:spcPct val="0"/>
              </a:spcBef>
              <a:buClrTx/>
              <a:buFont typeface="Wingdings" panose="05000000000000000000" pitchFamily="2" charset="2"/>
              <a:buNone/>
            </a:pPr>
            <a:endParaRPr lang="en-AU" altLang="en-US" sz="1600" dirty="0">
              <a:solidFill>
                <a:srgbClr val="000099"/>
              </a:solidFill>
            </a:endParaRPr>
          </a:p>
          <a:p>
            <a:pPr eaLnBrk="1" hangingPunct="1">
              <a:spcBef>
                <a:spcPct val="0"/>
              </a:spcBef>
              <a:buClrTx/>
              <a:buFont typeface="Wingdings" panose="05000000000000000000" pitchFamily="2" charset="2"/>
              <a:buNone/>
            </a:pPr>
            <a:r>
              <a:rPr lang="en-AU" altLang="en-US" sz="1600" dirty="0">
                <a:solidFill>
                  <a:srgbClr val="000099"/>
                </a:solidFill>
              </a:rPr>
              <a:t>Do not send children in good clothing.  Clothes that can get a little dirty, enable uninhibited play and are easily managed by the child are best for Child Care.  Children should be dressed according to the climate. </a:t>
            </a:r>
          </a:p>
          <a:p>
            <a:pPr algn="ctr" eaLnBrk="1" hangingPunct="1">
              <a:spcBef>
                <a:spcPct val="0"/>
              </a:spcBef>
              <a:buClrTx/>
              <a:buFontTx/>
              <a:buNone/>
            </a:pPr>
            <a:endParaRPr lang="en-AU" altLang="en-US" sz="1600" dirty="0">
              <a:solidFill>
                <a:srgbClr val="000099"/>
              </a:solidFill>
            </a:endParaRPr>
          </a:p>
          <a:p>
            <a:pPr algn="ctr" eaLnBrk="1" hangingPunct="1">
              <a:spcBef>
                <a:spcPct val="0"/>
              </a:spcBef>
              <a:buClrTx/>
              <a:buFontTx/>
              <a:buNone/>
            </a:pPr>
            <a:r>
              <a:rPr lang="en-AU" altLang="en-US" sz="1600" dirty="0">
                <a:solidFill>
                  <a:srgbClr val="000099"/>
                </a:solidFill>
              </a:rPr>
              <a:t>Please ensure that all personal items are </a:t>
            </a:r>
            <a:r>
              <a:rPr lang="en-AU" altLang="en-US" sz="1600" b="1" dirty="0">
                <a:solidFill>
                  <a:srgbClr val="000099"/>
                </a:solidFill>
              </a:rPr>
              <a:t>CLEARLY LABELLED</a:t>
            </a:r>
            <a:r>
              <a:rPr lang="en-AU" altLang="en-US" sz="1600" dirty="0">
                <a:solidFill>
                  <a:srgbClr val="000099"/>
                </a:solidFill>
              </a:rPr>
              <a:t>.  Whilst all care is taken, we will not accept liability for loss or damage.</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GreenEggs_logo_print">
            <a:extLst>
              <a:ext uri="{FF2B5EF4-FFF2-40B4-BE49-F238E27FC236}">
                <a16:creationId xmlns:a16="http://schemas.microsoft.com/office/drawing/2014/main" id="{DA75E324-D7C3-4C9D-A0DE-AFA419C3F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a:extLst>
              <a:ext uri="{FF2B5EF4-FFF2-40B4-BE49-F238E27FC236}">
                <a16:creationId xmlns:a16="http://schemas.microsoft.com/office/drawing/2014/main" id="{3298627D-29F0-4977-9B94-5F52297F0DAB}"/>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38916" name="Rectangle 4">
            <a:extLst>
              <a:ext uri="{FF2B5EF4-FFF2-40B4-BE49-F238E27FC236}">
                <a16:creationId xmlns:a16="http://schemas.microsoft.com/office/drawing/2014/main" id="{D9F1CA0A-F42E-4AFC-AA5C-45EAAC1C216B}"/>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Sun Smart Policy</a:t>
            </a:r>
          </a:p>
        </p:txBody>
      </p:sp>
      <p:sp>
        <p:nvSpPr>
          <p:cNvPr id="38917" name="Rectangle 5">
            <a:extLst>
              <a:ext uri="{FF2B5EF4-FFF2-40B4-BE49-F238E27FC236}">
                <a16:creationId xmlns:a16="http://schemas.microsoft.com/office/drawing/2014/main" id="{9C0DD2CB-08A4-4041-A43C-1C178996F944}"/>
              </a:ext>
            </a:extLst>
          </p:cNvPr>
          <p:cNvSpPr>
            <a:spLocks noChangeArrowheads="1"/>
          </p:cNvSpPr>
          <p:nvPr/>
        </p:nvSpPr>
        <p:spPr bwMode="auto">
          <a:xfrm>
            <a:off x="827088" y="1557338"/>
            <a:ext cx="52578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AU" altLang="en-US" sz="1800">
              <a:solidFill>
                <a:srgbClr val="000099"/>
              </a:solidFill>
            </a:endParaRPr>
          </a:p>
          <a:p>
            <a:pPr eaLnBrk="1" hangingPunct="1">
              <a:spcBef>
                <a:spcPct val="0"/>
              </a:spcBef>
              <a:buClrTx/>
              <a:buFont typeface="Wingdings" panose="05000000000000000000" pitchFamily="2" charset="2"/>
              <a:buChar char="v"/>
            </a:pPr>
            <a:r>
              <a:rPr lang="en-AU" altLang="en-US" sz="1800">
                <a:solidFill>
                  <a:srgbClr val="000099"/>
                </a:solidFill>
              </a:rPr>
              <a:t>We ask parents to apply broad-spectrum sunscreen before leaving their child at Green Eggs </a:t>
            </a:r>
          </a:p>
          <a:p>
            <a:pPr eaLnBrk="1" hangingPunct="1">
              <a:spcBef>
                <a:spcPct val="0"/>
              </a:spcBef>
              <a:buClrTx/>
              <a:buFont typeface="Wingdings" panose="05000000000000000000" pitchFamily="2" charset="2"/>
              <a:buChar char="v"/>
            </a:pPr>
            <a:endParaRPr lang="en-AU" altLang="en-US" sz="1800">
              <a:solidFill>
                <a:srgbClr val="000099"/>
              </a:solidFill>
            </a:endParaRPr>
          </a:p>
          <a:p>
            <a:pPr eaLnBrk="1" hangingPunct="1">
              <a:spcBef>
                <a:spcPct val="0"/>
              </a:spcBef>
              <a:buClrTx/>
              <a:buFont typeface="Wingdings" panose="05000000000000000000" pitchFamily="2" charset="2"/>
              <a:buChar char="v"/>
            </a:pPr>
            <a:r>
              <a:rPr lang="en-AU" altLang="en-US" sz="1800">
                <a:solidFill>
                  <a:srgbClr val="000099"/>
                </a:solidFill>
              </a:rPr>
              <a:t>We supply sunscreen in the parent information area for parents who have not applied sunscreen to their children at home</a:t>
            </a:r>
          </a:p>
          <a:p>
            <a:pPr eaLnBrk="1" hangingPunct="1">
              <a:spcBef>
                <a:spcPct val="0"/>
              </a:spcBef>
              <a:buClrTx/>
              <a:buFont typeface="Wingdings" panose="05000000000000000000" pitchFamily="2" charset="2"/>
              <a:buChar char="v"/>
            </a:pPr>
            <a:endParaRPr lang="en-AU" altLang="en-US" sz="1800">
              <a:solidFill>
                <a:srgbClr val="000099"/>
              </a:solidFill>
            </a:endParaRPr>
          </a:p>
          <a:p>
            <a:pPr eaLnBrk="1" hangingPunct="1">
              <a:spcBef>
                <a:spcPct val="0"/>
              </a:spcBef>
              <a:buClrTx/>
              <a:buFont typeface="Wingdings" panose="05000000000000000000" pitchFamily="2" charset="2"/>
              <a:buChar char="v"/>
            </a:pPr>
            <a:r>
              <a:rPr lang="en-AU" altLang="en-US" sz="1800">
                <a:solidFill>
                  <a:srgbClr val="000099"/>
                </a:solidFill>
              </a:rPr>
              <a:t> We will ensure that all children wear hats whilst outdoors</a:t>
            </a:r>
          </a:p>
          <a:p>
            <a:pPr eaLnBrk="1" hangingPunct="1">
              <a:spcBef>
                <a:spcPct val="0"/>
              </a:spcBef>
              <a:buClrTx/>
              <a:buFont typeface="Wingdings" panose="05000000000000000000" pitchFamily="2" charset="2"/>
              <a:buChar char="v"/>
            </a:pPr>
            <a:endParaRPr lang="en-AU" altLang="en-US" sz="1800">
              <a:solidFill>
                <a:srgbClr val="000099"/>
              </a:solidFill>
            </a:endParaRPr>
          </a:p>
          <a:p>
            <a:pPr eaLnBrk="1" hangingPunct="1">
              <a:spcBef>
                <a:spcPct val="0"/>
              </a:spcBef>
              <a:buClrTx/>
              <a:buFont typeface="Wingdings" panose="05000000000000000000" pitchFamily="2" charset="2"/>
              <a:buChar char="v"/>
            </a:pPr>
            <a:r>
              <a:rPr lang="en-AU" altLang="en-US" sz="1800">
                <a:solidFill>
                  <a:srgbClr val="000099"/>
                </a:solidFill>
              </a:rPr>
              <a:t>Where a child’s own hat cannot be located, they will be provided with a laundered spare hat or guided to play in the shaded areas </a:t>
            </a:r>
          </a:p>
          <a:p>
            <a:pPr eaLnBrk="1" hangingPunct="1">
              <a:spcBef>
                <a:spcPct val="0"/>
              </a:spcBef>
              <a:buClrTx/>
              <a:buFont typeface="Wingdings" panose="05000000000000000000" pitchFamily="2" charset="2"/>
              <a:buChar char="v"/>
            </a:pPr>
            <a:endParaRPr lang="en-AU" altLang="en-US" sz="1800">
              <a:solidFill>
                <a:srgbClr val="000099"/>
              </a:solidFill>
            </a:endParaRPr>
          </a:p>
          <a:p>
            <a:pPr eaLnBrk="1" hangingPunct="1">
              <a:spcBef>
                <a:spcPct val="0"/>
              </a:spcBef>
              <a:buClrTx/>
              <a:buFont typeface="Wingdings" panose="05000000000000000000" pitchFamily="2" charset="2"/>
              <a:buChar char="v"/>
            </a:pPr>
            <a:r>
              <a:rPr lang="en-AU" altLang="en-US" sz="1800">
                <a:solidFill>
                  <a:srgbClr val="000099"/>
                </a:solidFill>
              </a:rPr>
              <a:t>We review the Sun Smart Policy annually</a:t>
            </a:r>
          </a:p>
          <a:p>
            <a:pPr algn="ctr" eaLnBrk="1" hangingPunct="1">
              <a:spcBef>
                <a:spcPct val="0"/>
              </a:spcBef>
              <a:buClrTx/>
              <a:buFontTx/>
              <a:buNone/>
            </a:pPr>
            <a:endParaRPr lang="en-AU" altLang="en-US" sz="1800">
              <a:solidFill>
                <a:srgbClr val="000099"/>
              </a:solidFill>
            </a:endParaRPr>
          </a:p>
          <a:p>
            <a:pPr algn="ctr" eaLnBrk="1" hangingPunct="1">
              <a:spcBef>
                <a:spcPct val="0"/>
              </a:spcBef>
              <a:buClrTx/>
              <a:buFontTx/>
              <a:buNone/>
            </a:pPr>
            <a:endParaRPr lang="en-AU" altLang="en-US" sz="1600">
              <a:solidFill>
                <a:srgbClr val="000099"/>
              </a:solidFill>
            </a:endParaRPr>
          </a:p>
          <a:p>
            <a:pPr algn="ctr" eaLnBrk="1" hangingPunct="1">
              <a:spcBef>
                <a:spcPct val="0"/>
              </a:spcBef>
              <a:buClrTx/>
              <a:buFontTx/>
              <a:buNone/>
            </a:pPr>
            <a:endParaRPr lang="en-AU" altLang="en-US" sz="1600">
              <a:solidFill>
                <a:srgbClr val="000099"/>
              </a:solidFill>
            </a:endParaRPr>
          </a:p>
        </p:txBody>
      </p:sp>
      <p:pic>
        <p:nvPicPr>
          <p:cNvPr id="38918" name="Picture 6">
            <a:extLst>
              <a:ext uri="{FF2B5EF4-FFF2-40B4-BE49-F238E27FC236}">
                <a16:creationId xmlns:a16="http://schemas.microsoft.com/office/drawing/2014/main" id="{831E688C-0F86-49A6-880E-FA2B7DFBDB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2060575"/>
            <a:ext cx="203358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2" descr="GreenEggs_logo_print">
            <a:extLst>
              <a:ext uri="{FF2B5EF4-FFF2-40B4-BE49-F238E27FC236}">
                <a16:creationId xmlns:a16="http://schemas.microsoft.com/office/drawing/2014/main" id="{20F7F000-21DF-4882-8318-4E5A146DD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a:extLst>
              <a:ext uri="{FF2B5EF4-FFF2-40B4-BE49-F238E27FC236}">
                <a16:creationId xmlns:a16="http://schemas.microsoft.com/office/drawing/2014/main" id="{99969E9B-9DDE-4BC9-BB2B-AB02C7C134AD}"/>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40964" name="Rectangle 4">
            <a:extLst>
              <a:ext uri="{FF2B5EF4-FFF2-40B4-BE49-F238E27FC236}">
                <a16:creationId xmlns:a16="http://schemas.microsoft.com/office/drawing/2014/main" id="{86B6466B-B469-4406-9059-CCB80B5F8CCD}"/>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Medications Procedure</a:t>
            </a:r>
          </a:p>
        </p:txBody>
      </p:sp>
      <p:sp>
        <p:nvSpPr>
          <p:cNvPr id="40965" name="Rectangle 5">
            <a:extLst>
              <a:ext uri="{FF2B5EF4-FFF2-40B4-BE49-F238E27FC236}">
                <a16:creationId xmlns:a16="http://schemas.microsoft.com/office/drawing/2014/main" id="{5AE09468-DACA-443E-8C00-02E38CBDFA97}"/>
              </a:ext>
            </a:extLst>
          </p:cNvPr>
          <p:cNvSpPr>
            <a:spLocks noChangeArrowheads="1"/>
          </p:cNvSpPr>
          <p:nvPr/>
        </p:nvSpPr>
        <p:spPr bwMode="auto">
          <a:xfrm>
            <a:off x="827088" y="1557338"/>
            <a:ext cx="76327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AU" altLang="en-US" sz="1800" b="1" dirty="0">
                <a:solidFill>
                  <a:srgbClr val="000099"/>
                </a:solidFill>
              </a:rPr>
              <a:t>Medication Authorisation Form</a:t>
            </a:r>
            <a:endParaRPr lang="en-AU" altLang="en-US" sz="1800" b="1" i="1" dirty="0">
              <a:solidFill>
                <a:srgbClr val="000099"/>
              </a:solidFill>
            </a:endParaRPr>
          </a:p>
          <a:p>
            <a:pPr eaLnBrk="1" hangingPunct="1">
              <a:spcBef>
                <a:spcPct val="0"/>
              </a:spcBef>
              <a:buClrTx/>
              <a:buFontTx/>
              <a:buNone/>
            </a:pPr>
            <a:r>
              <a:rPr lang="en-AU" altLang="en-US" sz="1600" dirty="0">
                <a:solidFill>
                  <a:srgbClr val="000099"/>
                </a:solidFill>
              </a:rPr>
              <a:t>Medication can only be administered by Staff at the centre when a “medication record” has been filled out and signed by the child’s Parent (via OWNA – prior to drop off, see instructions on next slide)</a:t>
            </a:r>
          </a:p>
          <a:p>
            <a:pPr eaLnBrk="1" hangingPunct="1">
              <a:spcBef>
                <a:spcPct val="0"/>
              </a:spcBef>
              <a:buClrTx/>
              <a:buFontTx/>
              <a:buNone/>
            </a:pPr>
            <a:endParaRPr lang="en-AU" altLang="en-US" sz="1600" b="1" dirty="0"/>
          </a:p>
          <a:p>
            <a:pPr eaLnBrk="1" hangingPunct="1">
              <a:spcBef>
                <a:spcPct val="0"/>
              </a:spcBef>
              <a:buClrTx/>
              <a:buFontTx/>
              <a:buNone/>
            </a:pPr>
            <a:r>
              <a:rPr lang="en-AU" altLang="en-US" sz="1800" b="1" dirty="0">
                <a:solidFill>
                  <a:srgbClr val="000099"/>
                </a:solidFill>
              </a:rPr>
              <a:t>Prescribed Medication</a:t>
            </a:r>
            <a:endParaRPr lang="en-AU" altLang="en-US" sz="1800" b="1" i="1" dirty="0">
              <a:solidFill>
                <a:srgbClr val="000099"/>
              </a:solidFill>
            </a:endParaRPr>
          </a:p>
          <a:p>
            <a:pPr eaLnBrk="1" hangingPunct="1">
              <a:spcBef>
                <a:spcPct val="0"/>
              </a:spcBef>
              <a:buClrTx/>
              <a:buFontTx/>
              <a:buNone/>
            </a:pPr>
            <a:r>
              <a:rPr lang="en-AU" altLang="en-US" sz="1600" dirty="0">
                <a:solidFill>
                  <a:srgbClr val="000099"/>
                </a:solidFill>
              </a:rPr>
              <a:t>Where a ‘medication record’ has been completed in OWNA, in relation to prescribed medication.  This medication will be administered, where it is in a properly labelled container dispensed by a pharmacist. </a:t>
            </a:r>
          </a:p>
          <a:p>
            <a:pPr eaLnBrk="1" hangingPunct="1">
              <a:spcBef>
                <a:spcPct val="0"/>
              </a:spcBef>
              <a:buClrTx/>
              <a:buFontTx/>
              <a:buNone/>
            </a:pPr>
            <a:endParaRPr lang="en-AU" altLang="en-US" sz="1600" dirty="0">
              <a:solidFill>
                <a:srgbClr val="000099"/>
              </a:solidFill>
            </a:endParaRPr>
          </a:p>
          <a:p>
            <a:pPr eaLnBrk="1" hangingPunct="1">
              <a:spcBef>
                <a:spcPct val="0"/>
              </a:spcBef>
              <a:buClrTx/>
              <a:buFontTx/>
              <a:buNone/>
            </a:pPr>
            <a:r>
              <a:rPr lang="en-AU" altLang="en-US" sz="1600" dirty="0">
                <a:solidFill>
                  <a:srgbClr val="000099"/>
                </a:solidFill>
              </a:rPr>
              <a:t>Under no circumstances (including requests from parents) will staff deviate from the prescribed medical instructions for medication.  Any concerns should be raised with the Director.</a:t>
            </a:r>
          </a:p>
          <a:p>
            <a:pPr eaLnBrk="1" hangingPunct="1">
              <a:spcBef>
                <a:spcPct val="0"/>
              </a:spcBef>
              <a:buClrTx/>
              <a:buFontTx/>
              <a:buNone/>
            </a:pPr>
            <a:endParaRPr lang="en-AU" altLang="en-US" sz="1600" dirty="0">
              <a:solidFill>
                <a:srgbClr val="000099"/>
              </a:solidFill>
            </a:endParaRPr>
          </a:p>
          <a:p>
            <a:pPr eaLnBrk="1" hangingPunct="1">
              <a:spcBef>
                <a:spcPct val="0"/>
              </a:spcBef>
              <a:buClrTx/>
              <a:buFontTx/>
              <a:buNone/>
            </a:pPr>
            <a:r>
              <a:rPr lang="en-AU" altLang="en-US" sz="1800" b="1" dirty="0">
                <a:solidFill>
                  <a:srgbClr val="000099"/>
                </a:solidFill>
              </a:rPr>
              <a:t>Safe Storage</a:t>
            </a:r>
          </a:p>
          <a:p>
            <a:pPr eaLnBrk="1" hangingPunct="1">
              <a:spcBef>
                <a:spcPct val="0"/>
              </a:spcBef>
              <a:buClrTx/>
              <a:buFontTx/>
              <a:buNone/>
            </a:pPr>
            <a:r>
              <a:rPr lang="en-AU" altLang="en-US" sz="1600" dirty="0">
                <a:solidFill>
                  <a:srgbClr val="000099"/>
                </a:solidFill>
              </a:rPr>
              <a:t>Please ensure that medication is not left in your child's bag.  </a:t>
            </a:r>
          </a:p>
          <a:p>
            <a:pPr eaLnBrk="1" hangingPunct="1">
              <a:spcBef>
                <a:spcPct val="0"/>
              </a:spcBef>
              <a:buClrTx/>
              <a:buFontTx/>
              <a:buNone/>
            </a:pPr>
            <a:r>
              <a:rPr lang="en-AU" altLang="en-US" sz="1600" dirty="0">
                <a:solidFill>
                  <a:srgbClr val="000099"/>
                </a:solidFill>
              </a:rPr>
              <a:t>Medication must be handed to a staff member to be stored safely.</a:t>
            </a:r>
          </a:p>
          <a:p>
            <a:pPr eaLnBrk="1" hangingPunct="1">
              <a:spcBef>
                <a:spcPct val="0"/>
              </a:spcBef>
              <a:buClrTx/>
              <a:buFontTx/>
              <a:buNone/>
            </a:pPr>
            <a:endParaRPr lang="en-AU" altLang="en-US" sz="1800" dirty="0">
              <a:solidFill>
                <a:srgbClr val="000099"/>
              </a:solidFill>
            </a:endParaRPr>
          </a:p>
          <a:p>
            <a:pPr algn="ctr" eaLnBrk="1" hangingPunct="1">
              <a:spcBef>
                <a:spcPct val="0"/>
              </a:spcBef>
              <a:buClrTx/>
              <a:buFontTx/>
              <a:buNone/>
            </a:pPr>
            <a:endParaRPr lang="en-AU" altLang="en-US" sz="1600" dirty="0">
              <a:solidFill>
                <a:srgbClr val="000099"/>
              </a:solidFill>
            </a:endParaRPr>
          </a:p>
          <a:p>
            <a:pPr algn="ctr" eaLnBrk="1" hangingPunct="1">
              <a:spcBef>
                <a:spcPct val="0"/>
              </a:spcBef>
              <a:buClrTx/>
              <a:buFontTx/>
              <a:buNone/>
            </a:pPr>
            <a:endParaRPr lang="en-AU" altLang="en-US" sz="1600" dirty="0">
              <a:solidFill>
                <a:srgbClr val="000099"/>
              </a:solidFill>
            </a:endParaRPr>
          </a:p>
        </p:txBody>
      </p:sp>
      <p:pic>
        <p:nvPicPr>
          <p:cNvPr id="40966" name="Picture 7" descr="ANd9GcTTKsJu_VNKPZpKhZF9NWzrIs9Y9dMOGVoPIycZDgnDzbZoMIetBw">
            <a:extLst>
              <a:ext uri="{FF2B5EF4-FFF2-40B4-BE49-F238E27FC236}">
                <a16:creationId xmlns:a16="http://schemas.microsoft.com/office/drawing/2014/main" id="{EA4C505D-0CB8-4176-B810-FAA6268BA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4652963"/>
            <a:ext cx="1938338"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355AE47-9D09-423B-9EDD-28CDF03EFB2B}"/>
              </a:ext>
            </a:extLst>
          </p:cNvPr>
          <p:cNvSpPr>
            <a:spLocks noGrp="1" noChangeArrowheads="1"/>
          </p:cNvSpPr>
          <p:nvPr>
            <p:ph type="title"/>
          </p:nvPr>
        </p:nvSpPr>
        <p:spPr/>
        <p:txBody>
          <a:bodyPr/>
          <a:lstStyle/>
          <a:p>
            <a:r>
              <a:rPr lang="en-AU" altLang="en-US" sz="4000">
                <a:solidFill>
                  <a:srgbClr val="FF0000"/>
                </a:solidFill>
              </a:rPr>
              <a:t>OWNA Creating Medication Record</a:t>
            </a:r>
            <a:endParaRPr lang="en-AU" altLang="en-US"/>
          </a:p>
        </p:txBody>
      </p:sp>
      <p:pic>
        <p:nvPicPr>
          <p:cNvPr id="43011" name="Picture 4">
            <a:extLst>
              <a:ext uri="{FF2B5EF4-FFF2-40B4-BE49-F238E27FC236}">
                <a16:creationId xmlns:a16="http://schemas.microsoft.com/office/drawing/2014/main" id="{BA5817BC-6B07-4255-B594-3A0F6A05F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414" t="27600" r="13776" b="8002"/>
          <a:stretch>
            <a:fillRect/>
          </a:stretch>
        </p:blipFill>
        <p:spPr bwMode="auto">
          <a:xfrm>
            <a:off x="449263" y="1989138"/>
            <a:ext cx="8475662"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2" descr="GreenEggs_logo_print">
            <a:extLst>
              <a:ext uri="{FF2B5EF4-FFF2-40B4-BE49-F238E27FC236}">
                <a16:creationId xmlns:a16="http://schemas.microsoft.com/office/drawing/2014/main" id="{F6D10C04-CE8D-4B10-A3C7-047701DCE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a:extLst>
              <a:ext uri="{FF2B5EF4-FFF2-40B4-BE49-F238E27FC236}">
                <a16:creationId xmlns:a16="http://schemas.microsoft.com/office/drawing/2014/main" id="{B58CCC32-F844-4C96-B3D9-14FF509F1DDE}"/>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44036" name="Rectangle 4">
            <a:extLst>
              <a:ext uri="{FF2B5EF4-FFF2-40B4-BE49-F238E27FC236}">
                <a16:creationId xmlns:a16="http://schemas.microsoft.com/office/drawing/2014/main" id="{69FCD713-1232-4CD8-BF66-F833CFC6C431}"/>
              </a:ext>
            </a:extLst>
          </p:cNvPr>
          <p:cNvSpPr>
            <a:spLocks noChangeArrowheads="1"/>
          </p:cNvSpPr>
          <p:nvPr/>
        </p:nvSpPr>
        <p:spPr bwMode="auto">
          <a:xfrm>
            <a:off x="684213" y="981075"/>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Medications Procedure cont…</a:t>
            </a:r>
          </a:p>
        </p:txBody>
      </p:sp>
      <p:sp>
        <p:nvSpPr>
          <p:cNvPr id="44037" name="Rectangle 5">
            <a:extLst>
              <a:ext uri="{FF2B5EF4-FFF2-40B4-BE49-F238E27FC236}">
                <a16:creationId xmlns:a16="http://schemas.microsoft.com/office/drawing/2014/main" id="{F555AD3F-DA28-45FC-8EA1-DD86403DA2EA}"/>
              </a:ext>
            </a:extLst>
          </p:cNvPr>
          <p:cNvSpPr>
            <a:spLocks noChangeArrowheads="1"/>
          </p:cNvSpPr>
          <p:nvPr/>
        </p:nvSpPr>
        <p:spPr bwMode="auto">
          <a:xfrm>
            <a:off x="1116013" y="1700213"/>
            <a:ext cx="763270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AU" altLang="en-US" sz="1800" b="1" dirty="0">
                <a:solidFill>
                  <a:srgbClr val="000099"/>
                </a:solidFill>
              </a:rPr>
              <a:t>Nebulisers, </a:t>
            </a:r>
            <a:r>
              <a:rPr lang="en-AU" altLang="en-US" sz="1800" b="1" dirty="0" err="1">
                <a:solidFill>
                  <a:srgbClr val="000099"/>
                </a:solidFill>
              </a:rPr>
              <a:t>Volumatics</a:t>
            </a:r>
            <a:r>
              <a:rPr lang="en-AU" altLang="en-US" sz="1800" b="1" dirty="0">
                <a:solidFill>
                  <a:srgbClr val="000099"/>
                </a:solidFill>
              </a:rPr>
              <a:t> and EpiPens</a:t>
            </a:r>
            <a:endParaRPr lang="en-AU" altLang="en-US" sz="1800" b="1" i="1" dirty="0">
              <a:solidFill>
                <a:srgbClr val="000099"/>
              </a:solidFill>
            </a:endParaRPr>
          </a:p>
          <a:p>
            <a:pPr eaLnBrk="1" hangingPunct="1">
              <a:spcBef>
                <a:spcPct val="0"/>
              </a:spcBef>
              <a:buClrTx/>
              <a:buFontTx/>
              <a:buNone/>
            </a:pPr>
            <a:r>
              <a:rPr lang="en-AU" altLang="en-US" sz="1600" i="1" dirty="0">
                <a:solidFill>
                  <a:srgbClr val="000099"/>
                </a:solidFill>
              </a:rPr>
              <a:t>Will be administered with Doctor’s instructions (these must be accompanied by a medical management plan).</a:t>
            </a:r>
            <a:endParaRPr lang="en-AU" altLang="en-US" sz="1600" dirty="0">
              <a:solidFill>
                <a:srgbClr val="000099"/>
              </a:solidFill>
            </a:endParaRPr>
          </a:p>
          <a:p>
            <a:pPr eaLnBrk="1" hangingPunct="1">
              <a:spcBef>
                <a:spcPct val="0"/>
              </a:spcBef>
              <a:buClrTx/>
              <a:buFontTx/>
              <a:buNone/>
            </a:pPr>
            <a:endParaRPr lang="en-AU" altLang="en-US" sz="1600" dirty="0">
              <a:solidFill>
                <a:srgbClr val="000099"/>
              </a:solidFill>
            </a:endParaRPr>
          </a:p>
          <a:p>
            <a:pPr eaLnBrk="1" hangingPunct="1">
              <a:spcBef>
                <a:spcPct val="0"/>
              </a:spcBef>
              <a:buClrTx/>
              <a:buFontTx/>
              <a:buNone/>
            </a:pPr>
            <a:r>
              <a:rPr lang="en-AU" altLang="en-US" sz="1800" b="1" dirty="0">
                <a:solidFill>
                  <a:srgbClr val="000099"/>
                </a:solidFill>
              </a:rPr>
              <a:t>Non Prescribed Medication</a:t>
            </a:r>
            <a:endParaRPr lang="en-AU" altLang="en-US" sz="1800" b="1" i="1" dirty="0">
              <a:solidFill>
                <a:srgbClr val="000099"/>
              </a:solidFill>
            </a:endParaRPr>
          </a:p>
          <a:p>
            <a:pPr eaLnBrk="1" hangingPunct="1">
              <a:spcBef>
                <a:spcPct val="0"/>
              </a:spcBef>
              <a:buClrTx/>
              <a:buFontTx/>
              <a:buNone/>
            </a:pPr>
            <a:r>
              <a:rPr lang="en-AU" altLang="en-US" sz="1600" i="1" dirty="0">
                <a:solidFill>
                  <a:srgbClr val="000099"/>
                </a:solidFill>
              </a:rPr>
              <a:t>The Centre policy is that all non-prescribed medications e.g. cough mixture, paracetamol, topical creams/ointments and some asthma medications must be accompanied by written instructions from your Doctor before these medications can be administered.  A Doctor's letter may cover a period of up to six months.  </a:t>
            </a:r>
          </a:p>
          <a:p>
            <a:pPr eaLnBrk="1" hangingPunct="1">
              <a:spcBef>
                <a:spcPct val="0"/>
              </a:spcBef>
              <a:buClrTx/>
              <a:buFontTx/>
              <a:buNone/>
            </a:pPr>
            <a:br>
              <a:rPr lang="en-AU" altLang="en-US" sz="1800" b="1" i="1" dirty="0">
                <a:solidFill>
                  <a:srgbClr val="000099"/>
                </a:solidFill>
              </a:rPr>
            </a:br>
            <a:r>
              <a:rPr lang="en-AU" altLang="en-US" sz="1800" b="1" dirty="0">
                <a:solidFill>
                  <a:srgbClr val="000099"/>
                </a:solidFill>
              </a:rPr>
              <a:t>Temperatures above 37.5C</a:t>
            </a:r>
            <a:endParaRPr lang="en-AU" altLang="en-US" sz="1800" b="1" i="1" dirty="0">
              <a:solidFill>
                <a:srgbClr val="000099"/>
              </a:solidFill>
            </a:endParaRPr>
          </a:p>
          <a:p>
            <a:pPr>
              <a:buFont typeface="Wingdings" panose="05000000000000000000" pitchFamily="2" charset="2"/>
              <a:buNone/>
            </a:pPr>
            <a:r>
              <a:rPr lang="en-AU" altLang="en-US" sz="1600" i="1" dirty="0">
                <a:solidFill>
                  <a:srgbClr val="000099"/>
                </a:solidFill>
              </a:rPr>
              <a:t>If during the day a child experiences a temperature rising above 37.5C, parents will be contacted to collect their child from the Centre.  Where authorisation has been provided at enrolment, the centre can accept verbal authorisation from the parent to administer one dose only of paracetamol to provide comfort to the child.  </a:t>
            </a:r>
          </a:p>
          <a:p>
            <a:pPr>
              <a:buFont typeface="Wingdings" panose="05000000000000000000" pitchFamily="2" charset="2"/>
              <a:buNone/>
            </a:pPr>
            <a:r>
              <a:rPr lang="en-AU" altLang="en-US" sz="1600" i="1" dirty="0">
                <a:solidFill>
                  <a:srgbClr val="000099"/>
                </a:solidFill>
              </a:rPr>
              <a:t>It should be noted that, as a precaution, the centre will not administer the child’s first ever dosage of paracetamol.  </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2" descr="GreenEggs_logo_print">
            <a:extLst>
              <a:ext uri="{FF2B5EF4-FFF2-40B4-BE49-F238E27FC236}">
                <a16:creationId xmlns:a16="http://schemas.microsoft.com/office/drawing/2014/main" id="{84E35BA6-53D4-4E3C-A271-CEFB5D2E4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a:extLst>
              <a:ext uri="{FF2B5EF4-FFF2-40B4-BE49-F238E27FC236}">
                <a16:creationId xmlns:a16="http://schemas.microsoft.com/office/drawing/2014/main" id="{2F9DBD4B-A9AD-454C-93A6-E0B3332DEA75}"/>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46084" name="Rectangle 4">
            <a:extLst>
              <a:ext uri="{FF2B5EF4-FFF2-40B4-BE49-F238E27FC236}">
                <a16:creationId xmlns:a16="http://schemas.microsoft.com/office/drawing/2014/main" id="{A8C9E12F-1D3A-48B7-B672-F63C83F857EE}"/>
              </a:ext>
            </a:extLst>
          </p:cNvPr>
          <p:cNvSpPr>
            <a:spLocks noChangeArrowheads="1"/>
          </p:cNvSpPr>
          <p:nvPr/>
        </p:nvSpPr>
        <p:spPr bwMode="auto">
          <a:xfrm>
            <a:off x="684213" y="476250"/>
            <a:ext cx="7772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Illness Procedure</a:t>
            </a:r>
          </a:p>
        </p:txBody>
      </p:sp>
      <p:sp>
        <p:nvSpPr>
          <p:cNvPr id="46085" name="Rectangle 5">
            <a:extLst>
              <a:ext uri="{FF2B5EF4-FFF2-40B4-BE49-F238E27FC236}">
                <a16:creationId xmlns:a16="http://schemas.microsoft.com/office/drawing/2014/main" id="{0DAF21A5-DAE2-4324-9CEF-BC6A07826612}"/>
              </a:ext>
            </a:extLst>
          </p:cNvPr>
          <p:cNvSpPr>
            <a:spLocks noChangeArrowheads="1"/>
          </p:cNvSpPr>
          <p:nvPr/>
        </p:nvSpPr>
        <p:spPr bwMode="auto">
          <a:xfrm>
            <a:off x="827088" y="1268413"/>
            <a:ext cx="7632700"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AU" altLang="en-US" sz="1800" b="1" dirty="0">
                <a:solidFill>
                  <a:srgbClr val="000099"/>
                </a:solidFill>
              </a:rPr>
              <a:t>Unwell Children</a:t>
            </a:r>
          </a:p>
          <a:p>
            <a:pPr eaLnBrk="1" hangingPunct="1">
              <a:spcBef>
                <a:spcPct val="0"/>
              </a:spcBef>
              <a:buClrTx/>
              <a:buFontTx/>
              <a:buNone/>
            </a:pPr>
            <a:r>
              <a:rPr lang="en-AU" altLang="en-US" sz="1600" i="1" dirty="0">
                <a:solidFill>
                  <a:srgbClr val="000099"/>
                </a:solidFill>
              </a:rPr>
              <a:t>Children who are showing signs of being unwell or feeling off colour should not be left at the Centre.  Sick children benefit from the care, attention and quietness of home.  Your co-operation in this regard this  policy will alleviate the possibility of your child spreading an infection to other children, staff and families at the Centre.  Sooner or later all children get sick, so please be prepared and have a contingency plan should illness occur e.g. arrange a standby care-giver.</a:t>
            </a:r>
          </a:p>
          <a:p>
            <a:pPr eaLnBrk="1" hangingPunct="1">
              <a:spcBef>
                <a:spcPct val="0"/>
              </a:spcBef>
              <a:buClrTx/>
              <a:buFontTx/>
              <a:buNone/>
            </a:pPr>
            <a:r>
              <a:rPr lang="en-AU" altLang="en-US" sz="1600" b="1" i="1" dirty="0">
                <a:solidFill>
                  <a:srgbClr val="000099"/>
                </a:solidFill>
              </a:rPr>
              <a:t>Children who arrive at the Centre and are obviously not well or become unwell during the course of the day will be required to be taken home.</a:t>
            </a:r>
          </a:p>
          <a:p>
            <a:pPr eaLnBrk="1" hangingPunct="1">
              <a:spcBef>
                <a:spcPct val="0"/>
              </a:spcBef>
              <a:buClrTx/>
              <a:buFontTx/>
              <a:buNone/>
            </a:pPr>
            <a:endParaRPr lang="en-AU" altLang="en-US" sz="1600" b="1" i="1" dirty="0">
              <a:solidFill>
                <a:srgbClr val="000099"/>
              </a:solidFill>
            </a:endParaRPr>
          </a:p>
          <a:p>
            <a:pPr eaLnBrk="1" hangingPunct="1">
              <a:spcBef>
                <a:spcPct val="0"/>
              </a:spcBef>
              <a:buClrTx/>
              <a:buFontTx/>
              <a:buNone/>
            </a:pPr>
            <a:r>
              <a:rPr lang="en-AU" altLang="en-US" sz="1800" b="1" dirty="0">
                <a:solidFill>
                  <a:srgbClr val="000099"/>
                </a:solidFill>
              </a:rPr>
              <a:t>Diarrhoea &amp; Vomiting</a:t>
            </a:r>
          </a:p>
          <a:p>
            <a:pPr eaLnBrk="1" hangingPunct="1">
              <a:spcBef>
                <a:spcPct val="0"/>
              </a:spcBef>
              <a:buClrTx/>
              <a:buFont typeface="Wingdings" panose="05000000000000000000" pitchFamily="2" charset="2"/>
              <a:buNone/>
            </a:pPr>
            <a:r>
              <a:rPr lang="en-AU" altLang="en-US" sz="1600" i="1" dirty="0">
                <a:solidFill>
                  <a:srgbClr val="000099"/>
                </a:solidFill>
              </a:rPr>
              <a:t>Diarrhoea and vomiting are contagious, and it is our policy to follow the guidelines of </a:t>
            </a:r>
            <a:r>
              <a:rPr lang="en-AU" altLang="en-US" sz="1600" i="1" dirty="0">
                <a:solidFill>
                  <a:srgbClr val="000099"/>
                </a:solidFill>
                <a:hlinkClick r:id="rId4"/>
              </a:rPr>
              <a:t>Qld Health Time Out</a:t>
            </a:r>
            <a:r>
              <a:rPr lang="en-AU" altLang="en-US" sz="1600" i="1" dirty="0">
                <a:solidFill>
                  <a:srgbClr val="000099"/>
                </a:solidFill>
              </a:rPr>
              <a:t>..  Guidelines state that if your child is suffering from either Diarrhoea or vomiting, regardless of the cause, they must be kept away from the Centre for 24 hours from when the last symptom appeared.  This policy is in place to protect the health of all children in our care and we do not have any discretion when implementing this as a minimum standard.</a:t>
            </a:r>
          </a:p>
          <a:p>
            <a:pPr eaLnBrk="1" hangingPunct="1">
              <a:spcBef>
                <a:spcPct val="0"/>
              </a:spcBef>
              <a:buClrTx/>
              <a:buFontTx/>
              <a:buNone/>
            </a:pPr>
            <a:endParaRPr lang="en-AU" altLang="en-US" sz="1600" b="1" i="1" dirty="0">
              <a:solidFill>
                <a:srgbClr val="000099"/>
              </a:solidFill>
            </a:endParaRPr>
          </a:p>
          <a:p>
            <a:pPr eaLnBrk="1" hangingPunct="1">
              <a:spcBef>
                <a:spcPct val="0"/>
              </a:spcBef>
              <a:buClrTx/>
              <a:buFontTx/>
              <a:buNone/>
            </a:pPr>
            <a:r>
              <a:rPr lang="en-AU" altLang="en-US" sz="1800" b="1" i="1" dirty="0">
                <a:solidFill>
                  <a:srgbClr val="000099"/>
                </a:solidFill>
              </a:rPr>
              <a:t>Medical Clearance</a:t>
            </a:r>
            <a:r>
              <a:rPr lang="en-AU" altLang="en-US" sz="1600" b="1" i="1" dirty="0">
                <a:solidFill>
                  <a:srgbClr val="000099"/>
                </a:solidFill>
              </a:rPr>
              <a:t> </a:t>
            </a:r>
          </a:p>
          <a:p>
            <a:pPr eaLnBrk="1" hangingPunct="1">
              <a:spcBef>
                <a:spcPct val="0"/>
              </a:spcBef>
              <a:buClrTx/>
              <a:buFontTx/>
              <a:buNone/>
            </a:pPr>
            <a:r>
              <a:rPr lang="en-AU" altLang="en-US" sz="1600" i="1" dirty="0">
                <a:solidFill>
                  <a:srgbClr val="000099"/>
                </a:solidFill>
              </a:rPr>
              <a:t>A medical clearance letter from your child’s Doctor may be </a:t>
            </a:r>
          </a:p>
          <a:p>
            <a:pPr eaLnBrk="1" hangingPunct="1">
              <a:spcBef>
                <a:spcPct val="0"/>
              </a:spcBef>
              <a:buClrTx/>
              <a:buFontTx/>
              <a:buNone/>
            </a:pPr>
            <a:r>
              <a:rPr lang="en-AU" altLang="en-US" sz="1600" i="1" dirty="0">
                <a:solidFill>
                  <a:srgbClr val="000099"/>
                </a:solidFill>
              </a:rPr>
              <a:t>required if we have any doubt about your child’s suitability </a:t>
            </a:r>
          </a:p>
          <a:p>
            <a:pPr eaLnBrk="1" hangingPunct="1">
              <a:spcBef>
                <a:spcPct val="0"/>
              </a:spcBef>
              <a:buClrTx/>
              <a:buFontTx/>
              <a:buNone/>
            </a:pPr>
            <a:r>
              <a:rPr lang="en-AU" altLang="en-US" sz="1600" i="1" dirty="0">
                <a:solidFill>
                  <a:srgbClr val="000099"/>
                </a:solidFill>
              </a:rPr>
              <a:t>to return to the Centre.</a:t>
            </a:r>
            <a:endParaRPr lang="en-AU" altLang="en-US" sz="1600" b="1" i="1" dirty="0">
              <a:solidFill>
                <a:srgbClr val="000099"/>
              </a:solidFill>
            </a:endParaRPr>
          </a:p>
        </p:txBody>
      </p:sp>
      <p:pic>
        <p:nvPicPr>
          <p:cNvPr id="46086" name="dt-foto" descr="Sick boy cartoon">
            <a:hlinkClick r:id="rId5" tooltip="&quot;Download Sick Boy Cartoon Stock Images - Image: 29081164&quot;"/>
            <a:extLst>
              <a:ext uri="{FF2B5EF4-FFF2-40B4-BE49-F238E27FC236}">
                <a16:creationId xmlns:a16="http://schemas.microsoft.com/office/drawing/2014/main" id="{4A08A080-8AB1-45DC-B1E6-68A5ACE718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6588" y="5229225"/>
            <a:ext cx="12287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2" descr="GreenEggs_logo_print">
            <a:extLst>
              <a:ext uri="{FF2B5EF4-FFF2-40B4-BE49-F238E27FC236}">
                <a16:creationId xmlns:a16="http://schemas.microsoft.com/office/drawing/2014/main" id="{F8D011F2-9D35-48F7-8001-C302D8E2B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a:extLst>
              <a:ext uri="{FF2B5EF4-FFF2-40B4-BE49-F238E27FC236}">
                <a16:creationId xmlns:a16="http://schemas.microsoft.com/office/drawing/2014/main" id="{AB4771F6-78DC-4E1E-A9DB-125C3EDAB366}"/>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48132" name="Rectangle 4">
            <a:extLst>
              <a:ext uri="{FF2B5EF4-FFF2-40B4-BE49-F238E27FC236}">
                <a16:creationId xmlns:a16="http://schemas.microsoft.com/office/drawing/2014/main" id="{C3F6777F-3DBF-45A8-9DC9-EA1DEC1C70C4}"/>
              </a:ext>
            </a:extLst>
          </p:cNvPr>
          <p:cNvSpPr>
            <a:spLocks noChangeArrowheads="1"/>
          </p:cNvSpPr>
          <p:nvPr/>
        </p:nvSpPr>
        <p:spPr bwMode="auto">
          <a:xfrm>
            <a:off x="684213" y="981075"/>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Health Updates</a:t>
            </a:r>
          </a:p>
        </p:txBody>
      </p:sp>
      <p:sp>
        <p:nvSpPr>
          <p:cNvPr id="51205" name="Rectangle 5">
            <a:extLst>
              <a:ext uri="{FF2B5EF4-FFF2-40B4-BE49-F238E27FC236}">
                <a16:creationId xmlns:a16="http://schemas.microsoft.com/office/drawing/2014/main" id="{5E584210-F329-4E9E-B0E6-61A465B40885}"/>
              </a:ext>
            </a:extLst>
          </p:cNvPr>
          <p:cNvSpPr>
            <a:spLocks noChangeArrowheads="1"/>
          </p:cNvSpPr>
          <p:nvPr/>
        </p:nvSpPr>
        <p:spPr bwMode="auto">
          <a:xfrm>
            <a:off x="827088" y="1773238"/>
            <a:ext cx="7632700" cy="3816429"/>
          </a:xfrm>
          <a:prstGeom prst="rect">
            <a:avLst/>
          </a:prstGeom>
          <a:noFill/>
          <a:ln>
            <a:noFill/>
          </a:ln>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defRPr/>
            </a:pPr>
            <a:r>
              <a:rPr lang="en-AU" altLang="en-US" sz="1800" b="1" i="1" dirty="0">
                <a:solidFill>
                  <a:srgbClr val="000099"/>
                </a:solidFill>
              </a:rPr>
              <a:t>Infectious Diseases</a:t>
            </a:r>
          </a:p>
          <a:p>
            <a:pPr eaLnBrk="1" hangingPunct="1">
              <a:spcBef>
                <a:spcPct val="0"/>
              </a:spcBef>
              <a:buClrTx/>
              <a:buFont typeface="Wingdings" panose="05000000000000000000" pitchFamily="2" charset="2"/>
              <a:buNone/>
              <a:defRPr/>
            </a:pPr>
            <a:r>
              <a:rPr lang="en-AU" altLang="en-US" sz="1600" i="1" dirty="0">
                <a:solidFill>
                  <a:srgbClr val="000099"/>
                </a:solidFill>
              </a:rPr>
              <a:t>In the case of infectious disease, the following procedure applies;</a:t>
            </a:r>
          </a:p>
          <a:p>
            <a:pPr eaLnBrk="1" hangingPunct="1">
              <a:spcBef>
                <a:spcPct val="0"/>
              </a:spcBef>
              <a:buClrTx/>
              <a:buFont typeface="Wingdings" panose="05000000000000000000" pitchFamily="2" charset="2"/>
              <a:buChar char="v"/>
              <a:defRPr/>
            </a:pPr>
            <a:r>
              <a:rPr lang="en-AU" altLang="en-US" sz="1600" i="1" dirty="0">
                <a:solidFill>
                  <a:srgbClr val="000099"/>
                </a:solidFill>
              </a:rPr>
              <a:t>Parents must immediately notify the centre if their child has been diagnosed with an infectious disease</a:t>
            </a:r>
          </a:p>
          <a:p>
            <a:pPr eaLnBrk="1" hangingPunct="1">
              <a:spcBef>
                <a:spcPct val="0"/>
              </a:spcBef>
              <a:buClrTx/>
              <a:buFont typeface="Wingdings" panose="05000000000000000000" pitchFamily="2" charset="2"/>
              <a:buChar char="v"/>
              <a:defRPr/>
            </a:pPr>
            <a:r>
              <a:rPr lang="en-AU" altLang="en-US" sz="1600" i="1" dirty="0">
                <a:solidFill>
                  <a:srgbClr val="000099"/>
                </a:solidFill>
              </a:rPr>
              <a:t>All parents will be notified by the centre when an infectious disease is diagnosed in any room and information will be made available about the outbreak and the necessary precautions</a:t>
            </a:r>
          </a:p>
          <a:p>
            <a:pPr eaLnBrk="1" hangingPunct="1">
              <a:spcBef>
                <a:spcPct val="0"/>
              </a:spcBef>
              <a:buClrTx/>
              <a:buFont typeface="Wingdings" panose="05000000000000000000" pitchFamily="2" charset="2"/>
              <a:buChar char="v"/>
              <a:defRPr/>
            </a:pPr>
            <a:r>
              <a:rPr lang="en-AU" altLang="en-US" sz="1600" i="1" dirty="0">
                <a:solidFill>
                  <a:srgbClr val="000099"/>
                </a:solidFill>
              </a:rPr>
              <a:t>Should a child contract an infectious disease, exclusion periods set down by Queensland Health (minimum </a:t>
            </a:r>
            <a:r>
              <a:rPr lang="en-AU" altLang="en-US" sz="1600" i="1" dirty="0">
                <a:solidFill>
                  <a:srgbClr val="000099"/>
                </a:solidFill>
                <a:hlinkClick r:id="rId4"/>
              </a:rPr>
              <a:t>exclusion periods </a:t>
            </a:r>
            <a:r>
              <a:rPr lang="en-AU" altLang="en-US" sz="1600" i="1" dirty="0">
                <a:solidFill>
                  <a:srgbClr val="000099"/>
                </a:solidFill>
              </a:rPr>
              <a:t>for infectious conditions for schools, pre-schools and child care centres) will apply.</a:t>
            </a:r>
          </a:p>
          <a:p>
            <a:pPr eaLnBrk="1" hangingPunct="1">
              <a:spcBef>
                <a:spcPct val="0"/>
              </a:spcBef>
              <a:buClrTx/>
              <a:buFontTx/>
              <a:buNone/>
              <a:defRPr/>
            </a:pPr>
            <a:br>
              <a:rPr lang="en-AU" altLang="en-US" sz="1600" i="1" dirty="0">
                <a:solidFill>
                  <a:srgbClr val="000099"/>
                </a:solidFill>
              </a:rPr>
            </a:br>
            <a:r>
              <a:rPr lang="en-AU" altLang="en-US" sz="1600" b="1" i="1" dirty="0">
                <a:solidFill>
                  <a:srgbClr val="000099"/>
                </a:solidFill>
              </a:rPr>
              <a:t>Immunisation</a:t>
            </a:r>
          </a:p>
          <a:p>
            <a:pPr eaLnBrk="1" hangingPunct="1">
              <a:spcBef>
                <a:spcPct val="0"/>
              </a:spcBef>
              <a:buClrTx/>
              <a:buFontTx/>
              <a:buNone/>
              <a:defRPr/>
            </a:pPr>
            <a:endParaRPr lang="en-AU" altLang="en-US" sz="1600" i="1" dirty="0">
              <a:solidFill>
                <a:srgbClr val="000099"/>
              </a:solidFill>
            </a:endParaRPr>
          </a:p>
          <a:p>
            <a:pPr eaLnBrk="1" hangingPunct="1">
              <a:spcBef>
                <a:spcPct val="0"/>
              </a:spcBef>
              <a:buClrTx/>
              <a:buFontTx/>
              <a:buNone/>
              <a:defRPr/>
            </a:pPr>
            <a:r>
              <a:rPr lang="en-AU" altLang="en-US" sz="1600" i="1" dirty="0">
                <a:solidFill>
                  <a:srgbClr val="000099"/>
                </a:solidFill>
                <a:hlinkClick r:id="rId5"/>
              </a:rPr>
              <a:t>National Immunisation Guidelines</a:t>
            </a:r>
            <a:r>
              <a:rPr lang="en-AU" altLang="en-US" sz="1600" i="1" dirty="0">
                <a:solidFill>
                  <a:srgbClr val="000099"/>
                </a:solidFill>
              </a:rPr>
              <a:t> are available via Dept of Health &amp; Aged Care website</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2" descr="GreenEggs_logo_print">
            <a:extLst>
              <a:ext uri="{FF2B5EF4-FFF2-40B4-BE49-F238E27FC236}">
                <a16:creationId xmlns:a16="http://schemas.microsoft.com/office/drawing/2014/main" id="{BED49D5C-A20C-46F9-AD29-33069EA02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a:extLst>
              <a:ext uri="{FF2B5EF4-FFF2-40B4-BE49-F238E27FC236}">
                <a16:creationId xmlns:a16="http://schemas.microsoft.com/office/drawing/2014/main" id="{4FB4EBE3-54CA-4401-844E-4FA9F1A07502}"/>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50180" name="Rectangle 4">
            <a:extLst>
              <a:ext uri="{FF2B5EF4-FFF2-40B4-BE49-F238E27FC236}">
                <a16:creationId xmlns:a16="http://schemas.microsoft.com/office/drawing/2014/main" id="{3841B51C-80AF-447F-9144-A0794F320886}"/>
              </a:ext>
            </a:extLst>
          </p:cNvPr>
          <p:cNvSpPr>
            <a:spLocks noChangeArrowheads="1"/>
          </p:cNvSpPr>
          <p:nvPr/>
        </p:nvSpPr>
        <p:spPr bwMode="auto">
          <a:xfrm>
            <a:off x="684213" y="476250"/>
            <a:ext cx="7772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Incidents at the Centre</a:t>
            </a:r>
          </a:p>
        </p:txBody>
      </p:sp>
      <p:sp>
        <p:nvSpPr>
          <p:cNvPr id="12" name="TextBox 11">
            <a:extLst>
              <a:ext uri="{FF2B5EF4-FFF2-40B4-BE49-F238E27FC236}">
                <a16:creationId xmlns:a16="http://schemas.microsoft.com/office/drawing/2014/main" id="{C2C24213-3724-4BC4-A71A-A1D95D824B85}"/>
              </a:ext>
            </a:extLst>
          </p:cNvPr>
          <p:cNvSpPr txBox="1"/>
          <p:nvPr/>
        </p:nvSpPr>
        <p:spPr>
          <a:xfrm>
            <a:off x="447675" y="1152525"/>
            <a:ext cx="5132388" cy="5509200"/>
          </a:xfrm>
          <a:prstGeom prst="rect">
            <a:avLst/>
          </a:prstGeom>
          <a:noFill/>
        </p:spPr>
        <p:txBody>
          <a:bodyPr>
            <a:spAutoFit/>
          </a:bodyPr>
          <a:lstStyle/>
          <a:p>
            <a:pPr eaLnBrk="1" hangingPunct="1">
              <a:defRPr/>
            </a:pPr>
            <a:r>
              <a:rPr lang="en-AU" sz="1600" dirty="0">
                <a:solidFill>
                  <a:srgbClr val="000099"/>
                </a:solidFill>
              </a:rPr>
              <a:t>All senior educators are trained in first aid, CPR, Asthma and Anaphylaxis &amp; can effectively respond to and manage accidents (incidents, injuries and trauma) which occur and illnesses that develop whilst a child is at the service. Parents will be notified (called) by the educator (witness) and an incident record will be created as soon as practicably possible following the involvement of their child in any of the of the following events. </a:t>
            </a:r>
          </a:p>
          <a:p>
            <a:pPr eaLnBrk="1" hangingPunct="1">
              <a:defRPr/>
            </a:pPr>
            <a:endParaRPr lang="en-AU" sz="1600" dirty="0">
              <a:solidFill>
                <a:srgbClr val="000099"/>
              </a:solidFill>
            </a:endParaRPr>
          </a:p>
          <a:p>
            <a:pPr marL="285750" indent="-285750" eaLnBrk="1" hangingPunct="1">
              <a:buFont typeface="Wingdings" panose="05000000000000000000" pitchFamily="2" charset="2"/>
              <a:buChar char="v"/>
              <a:defRPr/>
            </a:pPr>
            <a:r>
              <a:rPr lang="en-AU" sz="1600" dirty="0">
                <a:solidFill>
                  <a:srgbClr val="000099"/>
                </a:solidFill>
              </a:rPr>
              <a:t>Incident – Child is involved in an incident with another child </a:t>
            </a:r>
            <a:r>
              <a:rPr lang="en-AU" sz="1600" dirty="0" err="1">
                <a:solidFill>
                  <a:srgbClr val="000099"/>
                </a:solidFill>
              </a:rPr>
              <a:t>ie</a:t>
            </a:r>
            <a:r>
              <a:rPr lang="en-AU" sz="1600" dirty="0">
                <a:solidFill>
                  <a:srgbClr val="000099"/>
                </a:solidFill>
              </a:rPr>
              <a:t> hit by another child</a:t>
            </a:r>
          </a:p>
          <a:p>
            <a:pPr marL="285750" indent="-285750" eaLnBrk="1" hangingPunct="1">
              <a:buFont typeface="Wingdings" panose="05000000000000000000" pitchFamily="2" charset="2"/>
              <a:buChar char="v"/>
              <a:defRPr/>
            </a:pPr>
            <a:r>
              <a:rPr lang="en-AU" sz="1600" dirty="0">
                <a:solidFill>
                  <a:srgbClr val="000099"/>
                </a:solidFill>
              </a:rPr>
              <a:t>Injury – Child suffers an injury that can be treated by staff </a:t>
            </a:r>
            <a:r>
              <a:rPr lang="en-AU" sz="1600" dirty="0" err="1">
                <a:solidFill>
                  <a:srgbClr val="000099"/>
                </a:solidFill>
              </a:rPr>
              <a:t>ie</a:t>
            </a:r>
            <a:r>
              <a:rPr lang="en-AU" sz="1600" dirty="0">
                <a:solidFill>
                  <a:srgbClr val="000099"/>
                </a:solidFill>
              </a:rPr>
              <a:t> abrasion/scrape</a:t>
            </a:r>
          </a:p>
          <a:p>
            <a:pPr marL="285750" indent="-285750" eaLnBrk="1" hangingPunct="1">
              <a:buFont typeface="Wingdings" panose="05000000000000000000" pitchFamily="2" charset="2"/>
              <a:buChar char="v"/>
              <a:defRPr/>
            </a:pPr>
            <a:r>
              <a:rPr lang="en-AU" sz="1600" dirty="0">
                <a:solidFill>
                  <a:srgbClr val="000099"/>
                </a:solidFill>
              </a:rPr>
              <a:t>Trauma – Child suffers an injury requiring medical attention </a:t>
            </a:r>
            <a:r>
              <a:rPr lang="en-AU" sz="1600" dirty="0" err="1">
                <a:solidFill>
                  <a:srgbClr val="000099"/>
                </a:solidFill>
              </a:rPr>
              <a:t>ie</a:t>
            </a:r>
            <a:r>
              <a:rPr lang="en-AU" sz="1600" dirty="0">
                <a:solidFill>
                  <a:srgbClr val="000099"/>
                </a:solidFill>
              </a:rPr>
              <a:t> major cut, broken bone or concussion</a:t>
            </a:r>
          </a:p>
          <a:p>
            <a:pPr marL="285750" indent="-285750" eaLnBrk="1" hangingPunct="1">
              <a:buFont typeface="Wingdings" panose="05000000000000000000" pitchFamily="2" charset="2"/>
              <a:buChar char="v"/>
              <a:defRPr/>
            </a:pPr>
            <a:r>
              <a:rPr lang="en-AU" sz="1600" dirty="0">
                <a:solidFill>
                  <a:srgbClr val="000099"/>
                </a:solidFill>
              </a:rPr>
              <a:t>Illness – child becomes unwell or has temperature</a:t>
            </a:r>
          </a:p>
          <a:p>
            <a:pPr marL="285750" indent="-285750" eaLnBrk="1" hangingPunct="1">
              <a:buFont typeface="Wingdings" panose="05000000000000000000" pitchFamily="2" charset="2"/>
              <a:buChar char="v"/>
              <a:defRPr/>
            </a:pPr>
            <a:endParaRPr lang="en-AU" sz="1600" dirty="0">
              <a:solidFill>
                <a:srgbClr val="000099"/>
              </a:solidFill>
            </a:endParaRPr>
          </a:p>
          <a:p>
            <a:pPr eaLnBrk="1" hangingPunct="1">
              <a:defRPr/>
            </a:pPr>
            <a:r>
              <a:rPr lang="en-AU" sz="1600" dirty="0">
                <a:solidFill>
                  <a:srgbClr val="000099"/>
                </a:solidFill>
              </a:rPr>
              <a:t>Parents will be alerted to events involving their child via the OWNA App and will be required to sign an acknowledgement of this communication.  A history of previous incidents is also be available via OWNA.</a:t>
            </a:r>
          </a:p>
        </p:txBody>
      </p:sp>
      <p:pic>
        <p:nvPicPr>
          <p:cNvPr id="50182" name="Picture 7" descr="A screenshot of a social media post&#10;&#10;Description automatically generated">
            <a:extLst>
              <a:ext uri="{FF2B5EF4-FFF2-40B4-BE49-F238E27FC236}">
                <a16:creationId xmlns:a16="http://schemas.microsoft.com/office/drawing/2014/main" id="{50EA9B5E-C5DC-4D6A-9D4F-1A2473820D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47" t="41731" r="16685" b="40550"/>
          <a:stretch>
            <a:fillRect/>
          </a:stretch>
        </p:blipFill>
        <p:spPr bwMode="auto">
          <a:xfrm>
            <a:off x="5795963" y="1341438"/>
            <a:ext cx="18002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0" descr="A screenshot of a cell phone&#10;&#10;Description automatically generated">
            <a:extLst>
              <a:ext uri="{FF2B5EF4-FFF2-40B4-BE49-F238E27FC236}">
                <a16:creationId xmlns:a16="http://schemas.microsoft.com/office/drawing/2014/main" id="{7C4583EC-75EB-4F11-801E-3D9E3F50EA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2951"/>
          <a:stretch>
            <a:fillRect/>
          </a:stretch>
        </p:blipFill>
        <p:spPr bwMode="auto">
          <a:xfrm>
            <a:off x="5795963" y="2454275"/>
            <a:ext cx="266065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5AE81DD-A267-4497-B8C6-C17500875040}"/>
              </a:ext>
            </a:extLst>
          </p:cNvPr>
          <p:cNvSpPr>
            <a:spLocks noGrp="1" noChangeArrowheads="1"/>
          </p:cNvSpPr>
          <p:nvPr>
            <p:ph type="ctrTitle"/>
          </p:nvPr>
        </p:nvSpPr>
        <p:spPr>
          <a:xfrm>
            <a:off x="685800" y="1219200"/>
            <a:ext cx="7772400" cy="4657725"/>
          </a:xfrm>
        </p:spPr>
        <p:txBody>
          <a:bodyPr/>
          <a:lstStyle/>
          <a:p>
            <a:pPr algn="l" eaLnBrk="1" hangingPunct="1"/>
            <a:br>
              <a:rPr lang="en-AU" altLang="en-US" sz="4000">
                <a:solidFill>
                  <a:srgbClr val="FF0000"/>
                </a:solidFill>
              </a:rPr>
            </a:br>
            <a:br>
              <a:rPr lang="en-AU" altLang="en-US" sz="4000">
                <a:solidFill>
                  <a:srgbClr val="FF0000"/>
                </a:solidFill>
              </a:rPr>
            </a:br>
            <a:br>
              <a:rPr lang="en-AU" altLang="en-US" sz="4000">
                <a:solidFill>
                  <a:srgbClr val="FF0000"/>
                </a:solidFill>
              </a:rPr>
            </a:br>
            <a:r>
              <a:rPr lang="en-AU" altLang="en-US" sz="4000">
                <a:solidFill>
                  <a:srgbClr val="FF0000"/>
                </a:solidFill>
              </a:rPr>
              <a:t>               </a:t>
            </a:r>
            <a:r>
              <a:rPr lang="en-AU" altLang="en-US" sz="4000" b="1">
                <a:solidFill>
                  <a:srgbClr val="FF0000"/>
                </a:solidFill>
                <a:latin typeface="Calibri" panose="020F0502020204030204" pitchFamily="34" charset="0"/>
              </a:rPr>
              <a:t>WELCOME</a:t>
            </a:r>
            <a:br>
              <a:rPr lang="en-AU" altLang="en-US" sz="4000" b="1">
                <a:solidFill>
                  <a:srgbClr val="669900"/>
                </a:solidFill>
              </a:rPr>
            </a:br>
            <a:br>
              <a:rPr lang="en-AU" altLang="en-US" sz="4000">
                <a:solidFill>
                  <a:srgbClr val="669900"/>
                </a:solidFill>
              </a:rPr>
            </a:br>
            <a:r>
              <a:rPr lang="en-AU" altLang="en-US" sz="2000">
                <a:solidFill>
                  <a:srgbClr val="000099"/>
                </a:solidFill>
                <a:latin typeface="Calibri" panose="020F0502020204030204" pitchFamily="34" charset="0"/>
              </a:rPr>
              <a:t>Dear Parents,</a:t>
            </a:r>
            <a:br>
              <a:rPr lang="en-AU" altLang="en-US" sz="2000">
                <a:solidFill>
                  <a:srgbClr val="000099"/>
                </a:solidFill>
                <a:latin typeface="Calibri" panose="020F0502020204030204" pitchFamily="34" charset="0"/>
              </a:rPr>
            </a:br>
            <a:br>
              <a:rPr lang="en-AU" altLang="en-US" sz="2000">
                <a:solidFill>
                  <a:srgbClr val="000099"/>
                </a:solidFill>
                <a:latin typeface="Calibri" panose="020F0502020204030204" pitchFamily="34" charset="0"/>
              </a:rPr>
            </a:br>
            <a:r>
              <a:rPr lang="en-AU" altLang="en-US" sz="2000">
                <a:solidFill>
                  <a:srgbClr val="000099"/>
                </a:solidFill>
                <a:latin typeface="Calibri" panose="020F0502020204030204" pitchFamily="34" charset="0"/>
              </a:rPr>
              <a:t>Welcome to Green Eggs Early Childhood Centre, we look forward to getting to know your family and we sincerely hope that your stay with us will prove both enjoyable and rewarding.  Please allow 10 minutes to review the important parent orientation information contained in this Slideshow. </a:t>
            </a:r>
            <a:br>
              <a:rPr lang="en-AU" altLang="en-US" sz="2000">
                <a:solidFill>
                  <a:srgbClr val="000099"/>
                </a:solidFill>
                <a:latin typeface="Calibri" panose="020F0502020204030204" pitchFamily="34" charset="0"/>
              </a:rPr>
            </a:br>
            <a:br>
              <a:rPr lang="en-AU" altLang="en-US" sz="2000">
                <a:solidFill>
                  <a:srgbClr val="000099"/>
                </a:solidFill>
                <a:latin typeface="Calibri" panose="020F0502020204030204" pitchFamily="34" charset="0"/>
              </a:rPr>
            </a:br>
            <a:r>
              <a:rPr lang="en-AU" altLang="en-US" sz="2000">
                <a:solidFill>
                  <a:srgbClr val="000099"/>
                </a:solidFill>
                <a:latin typeface="Calibri" panose="020F0502020204030204" pitchFamily="34" charset="0"/>
              </a:rPr>
              <a:t>As always, we are available to answer any questions that you may have about this orientation or any other matter regarding Green Eggs.</a:t>
            </a:r>
            <a:br>
              <a:rPr lang="en-AU" altLang="en-US" sz="2000">
                <a:solidFill>
                  <a:srgbClr val="000099"/>
                </a:solidFill>
                <a:latin typeface="Calibri" panose="020F0502020204030204" pitchFamily="34" charset="0"/>
              </a:rPr>
            </a:br>
            <a:r>
              <a:rPr lang="en-AU" altLang="en-US" sz="2000">
                <a:solidFill>
                  <a:srgbClr val="000099"/>
                </a:solidFill>
                <a:latin typeface="Calibri" panose="020F0502020204030204" pitchFamily="34" charset="0"/>
              </a:rPr>
              <a:t> </a:t>
            </a:r>
          </a:p>
        </p:txBody>
      </p:sp>
      <p:pic>
        <p:nvPicPr>
          <p:cNvPr id="16387" name="Picture 4" descr="GreenEggs_logo_print">
            <a:extLst>
              <a:ext uri="{FF2B5EF4-FFF2-40B4-BE49-F238E27FC236}">
                <a16:creationId xmlns:a16="http://schemas.microsoft.com/office/drawing/2014/main" id="{7C32C9DF-FF4D-4A4D-8CAC-B6484D61D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260350"/>
            <a:ext cx="1582737"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898" decel="100000" fill="hold"/>
                                        <p:tgtEl>
                                          <p:spTgt spid="266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66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2" descr="GreenEggs_logo_print">
            <a:extLst>
              <a:ext uri="{FF2B5EF4-FFF2-40B4-BE49-F238E27FC236}">
                <a16:creationId xmlns:a16="http://schemas.microsoft.com/office/drawing/2014/main" id="{F8E5D04D-EA2A-48CF-A04C-C6DA56860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a:extLst>
              <a:ext uri="{FF2B5EF4-FFF2-40B4-BE49-F238E27FC236}">
                <a16:creationId xmlns:a16="http://schemas.microsoft.com/office/drawing/2014/main" id="{16142CDB-2F80-4326-954C-181F84124550}"/>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52228" name="Rectangle 4">
            <a:extLst>
              <a:ext uri="{FF2B5EF4-FFF2-40B4-BE49-F238E27FC236}">
                <a16:creationId xmlns:a16="http://schemas.microsoft.com/office/drawing/2014/main" id="{9AA74F98-DEB5-4ACA-A315-3327CCC71AED}"/>
              </a:ext>
            </a:extLst>
          </p:cNvPr>
          <p:cNvSpPr>
            <a:spLocks noChangeArrowheads="1"/>
          </p:cNvSpPr>
          <p:nvPr/>
        </p:nvSpPr>
        <p:spPr bwMode="auto">
          <a:xfrm>
            <a:off x="684213" y="981075"/>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Tour of the Service</a:t>
            </a:r>
          </a:p>
        </p:txBody>
      </p:sp>
      <p:sp>
        <p:nvSpPr>
          <p:cNvPr id="52229" name="Rectangle 5">
            <a:extLst>
              <a:ext uri="{FF2B5EF4-FFF2-40B4-BE49-F238E27FC236}">
                <a16:creationId xmlns:a16="http://schemas.microsoft.com/office/drawing/2014/main" id="{CFAF9F34-1665-411D-B903-AE2E179CBD75}"/>
              </a:ext>
            </a:extLst>
          </p:cNvPr>
          <p:cNvSpPr>
            <a:spLocks noChangeArrowheads="1"/>
          </p:cNvSpPr>
          <p:nvPr/>
        </p:nvSpPr>
        <p:spPr bwMode="auto">
          <a:xfrm>
            <a:off x="804965" y="1622485"/>
            <a:ext cx="7632700" cy="772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AU" altLang="en-US" sz="1600">
                <a:solidFill>
                  <a:srgbClr val="000099"/>
                </a:solidFill>
              </a:rPr>
              <a:t>If you have not already seen the centre, tours can be arranged via our website </a:t>
            </a:r>
            <a:r>
              <a:rPr lang="en-AU" altLang="en-US" sz="1600">
                <a:solidFill>
                  <a:srgbClr val="000099"/>
                </a:solidFill>
                <a:hlinkClick r:id="rId4"/>
              </a:rPr>
              <a:t>www.greeneggschildcare.com.au</a:t>
            </a:r>
            <a:r>
              <a:rPr lang="en-AU" altLang="en-US" sz="1600">
                <a:solidFill>
                  <a:srgbClr val="000099"/>
                </a:solidFill>
              </a:rPr>
              <a:t> (useful links page).  Please note:</a:t>
            </a: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r>
              <a:rPr lang="en-AU" altLang="en-US" sz="1600" b="1">
                <a:solidFill>
                  <a:srgbClr val="000099"/>
                </a:solidFill>
              </a:rPr>
              <a:t>Groups</a:t>
            </a: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r>
              <a:rPr lang="en-AU" altLang="en-US" sz="1600">
                <a:solidFill>
                  <a:srgbClr val="000099"/>
                </a:solidFill>
              </a:rPr>
              <a:t>The centre caters for children aged 15 months to 5 years, in the following groups:</a:t>
            </a:r>
          </a:p>
          <a:p>
            <a:pPr eaLnBrk="1" hangingPunct="1">
              <a:spcBef>
                <a:spcPct val="0"/>
              </a:spcBef>
              <a:buClrTx/>
              <a:buFontTx/>
              <a:buNone/>
            </a:pPr>
            <a:endParaRPr lang="en-AU" altLang="en-US" sz="1600">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r>
              <a:rPr lang="en-AU" altLang="en-US" sz="1600" b="1">
                <a:solidFill>
                  <a:srgbClr val="000099"/>
                </a:solidFill>
              </a:rPr>
              <a:t>Hours of Operation:</a:t>
            </a: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r>
              <a:rPr lang="en-AU" altLang="en-US" sz="1600">
                <a:solidFill>
                  <a:srgbClr val="000099"/>
                </a:solidFill>
              </a:rPr>
              <a:t>6:30am – 6:00pm  Monday – Friday (excl Public Holidays)</a:t>
            </a:r>
          </a:p>
          <a:p>
            <a:pPr eaLnBrk="1" hangingPunct="1">
              <a:spcBef>
                <a:spcPct val="0"/>
              </a:spcBef>
              <a:buClrTx/>
              <a:buFontTx/>
              <a:buNone/>
            </a:pPr>
            <a:r>
              <a:rPr lang="en-AU" altLang="en-US" sz="1600">
                <a:solidFill>
                  <a:srgbClr val="000099"/>
                </a:solidFill>
              </a:rPr>
              <a:t>10 Hour Sessions – 7:15am – 5:15pm </a:t>
            </a:r>
          </a:p>
          <a:p>
            <a:pPr eaLnBrk="1" hangingPunct="1">
              <a:spcBef>
                <a:spcPct val="0"/>
              </a:spcBef>
              <a:buClrTx/>
              <a:buFontTx/>
              <a:buNone/>
            </a:pPr>
            <a:r>
              <a:rPr lang="en-AU" altLang="en-US" sz="1600" i="1">
                <a:solidFill>
                  <a:srgbClr val="000099"/>
                </a:solidFill>
              </a:rPr>
              <a:t>(with 45-minute grace period either side of session times)</a:t>
            </a:r>
          </a:p>
          <a:p>
            <a:pPr eaLnBrk="1" hangingPunct="1">
              <a:spcBef>
                <a:spcPct val="0"/>
              </a:spcBef>
              <a:buClrTx/>
              <a:buFontTx/>
              <a:buNone/>
            </a:pPr>
            <a:endParaRPr lang="en-AU" altLang="en-US" sz="1600">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p:txBody>
      </p:sp>
      <p:graphicFrame>
        <p:nvGraphicFramePr>
          <p:cNvPr id="2" name="Table 1">
            <a:extLst>
              <a:ext uri="{FF2B5EF4-FFF2-40B4-BE49-F238E27FC236}">
                <a16:creationId xmlns:a16="http://schemas.microsoft.com/office/drawing/2014/main" id="{0BC0D196-35E0-4E37-85E1-6787106A6D91}"/>
              </a:ext>
            </a:extLst>
          </p:cNvPr>
          <p:cNvGraphicFramePr>
            <a:graphicFrameLocks noGrp="1"/>
          </p:cNvGraphicFramePr>
          <p:nvPr>
            <p:extLst>
              <p:ext uri="{D42A27DB-BD31-4B8C-83A1-F6EECF244321}">
                <p14:modId xmlns:p14="http://schemas.microsoft.com/office/powerpoint/2010/main" val="75154226"/>
              </p:ext>
            </p:extLst>
          </p:nvPr>
        </p:nvGraphicFramePr>
        <p:xfrm>
          <a:off x="971550" y="3365500"/>
          <a:ext cx="5803819" cy="1576390"/>
        </p:xfrm>
        <a:graphic>
          <a:graphicData uri="http://schemas.openxmlformats.org/drawingml/2006/table">
            <a:tbl>
              <a:tblPr firstRow="1" firstCol="1" bandRow="1">
                <a:tableStyleId>{5C22544A-7EE6-4342-B048-85BDC9FD1C3A}</a:tableStyleId>
              </a:tblPr>
              <a:tblGrid>
                <a:gridCol w="3522489">
                  <a:extLst>
                    <a:ext uri="{9D8B030D-6E8A-4147-A177-3AD203B41FA5}">
                      <a16:colId xmlns:a16="http://schemas.microsoft.com/office/drawing/2014/main" val="20000"/>
                    </a:ext>
                  </a:extLst>
                </a:gridCol>
                <a:gridCol w="1139806">
                  <a:extLst>
                    <a:ext uri="{9D8B030D-6E8A-4147-A177-3AD203B41FA5}">
                      <a16:colId xmlns:a16="http://schemas.microsoft.com/office/drawing/2014/main" val="20002"/>
                    </a:ext>
                  </a:extLst>
                </a:gridCol>
                <a:gridCol w="1141524">
                  <a:extLst>
                    <a:ext uri="{9D8B030D-6E8A-4147-A177-3AD203B41FA5}">
                      <a16:colId xmlns:a16="http://schemas.microsoft.com/office/drawing/2014/main" val="20003"/>
                    </a:ext>
                  </a:extLst>
                </a:gridCol>
              </a:tblGrid>
              <a:tr h="315278">
                <a:tc>
                  <a:txBody>
                    <a:bodyPr/>
                    <a:lstStyle/>
                    <a:p>
                      <a:pPr>
                        <a:spcAft>
                          <a:spcPts val="0"/>
                        </a:spcAft>
                      </a:pPr>
                      <a:r>
                        <a:rPr lang="en-AU" sz="1400">
                          <a:effectLst/>
                        </a:rPr>
                        <a:t>ROOM</a:t>
                      </a:r>
                      <a:endParaRPr lang="en-AU" sz="1400">
                        <a:effectLst/>
                        <a:latin typeface="Times New Roman" panose="02020603050405020304" pitchFamily="18" charset="0"/>
                        <a:ea typeface="Times New Roman" panose="02020603050405020304" pitchFamily="18" charset="0"/>
                      </a:endParaRPr>
                    </a:p>
                  </a:txBody>
                  <a:tcPr marL="68588" marR="68588" marT="0" marB="0" anchor="b">
                    <a:solidFill>
                      <a:srgbClr val="00B0F0"/>
                    </a:solidFill>
                  </a:tcPr>
                </a:tc>
                <a:tc>
                  <a:txBody>
                    <a:bodyPr/>
                    <a:lstStyle/>
                    <a:p>
                      <a:pPr algn="ctr">
                        <a:spcAft>
                          <a:spcPts val="0"/>
                        </a:spcAft>
                      </a:pPr>
                      <a:r>
                        <a:rPr lang="en-AU" sz="1400">
                          <a:effectLst/>
                        </a:rPr>
                        <a:t>Educators</a:t>
                      </a:r>
                      <a:endParaRPr lang="en-AU" sz="1400">
                        <a:effectLst/>
                        <a:latin typeface="Times New Roman" panose="02020603050405020304" pitchFamily="18" charset="0"/>
                        <a:ea typeface="Times New Roman" panose="02020603050405020304" pitchFamily="18" charset="0"/>
                      </a:endParaRPr>
                    </a:p>
                  </a:txBody>
                  <a:tcPr marL="68588" marR="68588" marT="0" marB="0" anchor="b">
                    <a:solidFill>
                      <a:srgbClr val="00B0F0"/>
                    </a:solidFill>
                  </a:tcPr>
                </a:tc>
                <a:tc>
                  <a:txBody>
                    <a:bodyPr/>
                    <a:lstStyle/>
                    <a:p>
                      <a:pPr algn="ctr">
                        <a:spcAft>
                          <a:spcPts val="0"/>
                        </a:spcAft>
                      </a:pPr>
                      <a:r>
                        <a:rPr lang="en-AU" sz="1400">
                          <a:effectLst/>
                        </a:rPr>
                        <a:t>Children</a:t>
                      </a:r>
                      <a:endParaRPr lang="en-AU" sz="1400">
                        <a:effectLst/>
                        <a:latin typeface="Times New Roman" panose="02020603050405020304" pitchFamily="18" charset="0"/>
                        <a:ea typeface="Times New Roman" panose="02020603050405020304" pitchFamily="18" charset="0"/>
                      </a:endParaRPr>
                    </a:p>
                  </a:txBody>
                  <a:tcPr marL="68588" marR="68588" marT="0" marB="0" anchor="b">
                    <a:solidFill>
                      <a:srgbClr val="00B0F0"/>
                    </a:solidFill>
                  </a:tcPr>
                </a:tc>
                <a:extLst>
                  <a:ext uri="{0D108BD9-81ED-4DB2-BD59-A6C34878D82A}">
                    <a16:rowId xmlns:a16="http://schemas.microsoft.com/office/drawing/2014/main" val="10000"/>
                  </a:ext>
                </a:extLst>
              </a:tr>
              <a:tr h="315278">
                <a:tc>
                  <a:txBody>
                    <a:bodyPr/>
                    <a:lstStyle/>
                    <a:p>
                      <a:pPr>
                        <a:spcAft>
                          <a:spcPts val="0"/>
                        </a:spcAft>
                      </a:pPr>
                      <a:r>
                        <a:rPr lang="en-AU" sz="1100">
                          <a:effectLst/>
                        </a:rPr>
                        <a:t>Toddlers  (from 15 </a:t>
                      </a:r>
                      <a:r>
                        <a:rPr lang="en-AU" sz="1100" err="1">
                          <a:effectLst/>
                        </a:rPr>
                        <a:t>mths</a:t>
                      </a:r>
                      <a:r>
                        <a:rPr lang="en-AU" sz="1100">
                          <a:effectLst/>
                        </a:rPr>
                        <a:t> - 2 years)</a:t>
                      </a:r>
                      <a:endParaRPr lang="en-AU" sz="1200">
                        <a:effectLst/>
                        <a:latin typeface="Times New Roman" panose="02020603050405020304" pitchFamily="18" charset="0"/>
                        <a:ea typeface="Times New Roman" panose="02020603050405020304" pitchFamily="18" charset="0"/>
                      </a:endParaRPr>
                    </a:p>
                  </a:txBody>
                  <a:tcPr marL="68588" marR="68588" marT="0" marB="0" anchor="b">
                    <a:solidFill>
                      <a:srgbClr val="00B0F0"/>
                    </a:solidFill>
                  </a:tcPr>
                </a:tc>
                <a:tc>
                  <a:txBody>
                    <a:bodyPr/>
                    <a:lstStyle/>
                    <a:p>
                      <a:pPr algn="ctr">
                        <a:spcAft>
                          <a:spcPts val="0"/>
                        </a:spcAft>
                      </a:pPr>
                      <a:r>
                        <a:rPr lang="en-AU" sz="1100">
                          <a:effectLst/>
                        </a:rPr>
                        <a:t>2</a:t>
                      </a:r>
                      <a:endParaRPr lang="en-AU" sz="1200">
                        <a:effectLst/>
                        <a:latin typeface="Times New Roman" panose="02020603050405020304" pitchFamily="18" charset="0"/>
                        <a:ea typeface="Times New Roman" panose="02020603050405020304" pitchFamily="18" charset="0"/>
                      </a:endParaRPr>
                    </a:p>
                  </a:txBody>
                  <a:tcPr marL="68588" marR="68588" marT="0" marB="0" anchor="b"/>
                </a:tc>
                <a:tc>
                  <a:txBody>
                    <a:bodyPr/>
                    <a:lstStyle/>
                    <a:p>
                      <a:pPr algn="ctr">
                        <a:spcAft>
                          <a:spcPts val="0"/>
                        </a:spcAft>
                      </a:pPr>
                      <a:r>
                        <a:rPr lang="en-AU" sz="1100">
                          <a:effectLst/>
                        </a:rPr>
                        <a:t>  8</a:t>
                      </a:r>
                      <a:endParaRPr lang="en-AU" sz="1200">
                        <a:effectLst/>
                        <a:latin typeface="Times New Roman" panose="02020603050405020304" pitchFamily="18" charset="0"/>
                        <a:ea typeface="Times New Roman" panose="02020603050405020304" pitchFamily="18" charset="0"/>
                      </a:endParaRPr>
                    </a:p>
                  </a:txBody>
                  <a:tcPr marL="68588" marR="68588" marT="0" marB="0" anchor="b"/>
                </a:tc>
                <a:extLst>
                  <a:ext uri="{0D108BD9-81ED-4DB2-BD59-A6C34878D82A}">
                    <a16:rowId xmlns:a16="http://schemas.microsoft.com/office/drawing/2014/main" val="10001"/>
                  </a:ext>
                </a:extLst>
              </a:tr>
              <a:tr h="315278">
                <a:tc>
                  <a:txBody>
                    <a:bodyPr/>
                    <a:lstStyle/>
                    <a:p>
                      <a:pPr>
                        <a:spcAft>
                          <a:spcPts val="0"/>
                        </a:spcAft>
                      </a:pPr>
                      <a:r>
                        <a:rPr lang="en-AU" sz="1100">
                          <a:effectLst/>
                        </a:rPr>
                        <a:t>Senior Toddlers  (18 </a:t>
                      </a:r>
                      <a:r>
                        <a:rPr lang="en-AU" sz="1100" err="1">
                          <a:effectLst/>
                        </a:rPr>
                        <a:t>mths</a:t>
                      </a:r>
                      <a:r>
                        <a:rPr lang="en-AU" sz="1100">
                          <a:effectLst/>
                        </a:rPr>
                        <a:t> - 3 years) </a:t>
                      </a:r>
                      <a:endParaRPr lang="en-AU" sz="1200">
                        <a:effectLst/>
                        <a:latin typeface="Times New Roman" panose="02020603050405020304" pitchFamily="18" charset="0"/>
                        <a:ea typeface="Times New Roman" panose="02020603050405020304" pitchFamily="18" charset="0"/>
                      </a:endParaRPr>
                    </a:p>
                  </a:txBody>
                  <a:tcPr marL="68588" marR="68588" marT="0" marB="0" anchor="b">
                    <a:solidFill>
                      <a:srgbClr val="00B0F0"/>
                    </a:solidFill>
                  </a:tcPr>
                </a:tc>
                <a:tc>
                  <a:txBody>
                    <a:bodyPr/>
                    <a:lstStyle/>
                    <a:p>
                      <a:pPr algn="ctr">
                        <a:spcAft>
                          <a:spcPts val="0"/>
                        </a:spcAft>
                      </a:pPr>
                      <a:r>
                        <a:rPr lang="en-AU" sz="1100">
                          <a:effectLst/>
                        </a:rPr>
                        <a:t>3 </a:t>
                      </a:r>
                      <a:endParaRPr lang="en-AU" sz="1200">
                        <a:effectLst/>
                        <a:latin typeface="Times New Roman" panose="02020603050405020304" pitchFamily="18" charset="0"/>
                        <a:ea typeface="Times New Roman" panose="02020603050405020304" pitchFamily="18" charset="0"/>
                      </a:endParaRPr>
                    </a:p>
                  </a:txBody>
                  <a:tcPr marL="68588" marR="68588" marT="0" marB="0" anchor="b"/>
                </a:tc>
                <a:tc>
                  <a:txBody>
                    <a:bodyPr/>
                    <a:lstStyle/>
                    <a:p>
                      <a:pPr algn="ctr">
                        <a:spcAft>
                          <a:spcPts val="0"/>
                        </a:spcAft>
                      </a:pPr>
                      <a:r>
                        <a:rPr lang="en-AU" sz="1100">
                          <a:effectLst/>
                        </a:rPr>
                        <a:t>  15 </a:t>
                      </a:r>
                      <a:endParaRPr lang="en-AU" sz="1200">
                        <a:effectLst/>
                        <a:latin typeface="Times New Roman" panose="02020603050405020304" pitchFamily="18" charset="0"/>
                        <a:ea typeface="Times New Roman" panose="02020603050405020304" pitchFamily="18" charset="0"/>
                      </a:endParaRPr>
                    </a:p>
                  </a:txBody>
                  <a:tcPr marL="68588" marR="68588" marT="0" marB="0" anchor="b"/>
                </a:tc>
                <a:extLst>
                  <a:ext uri="{0D108BD9-81ED-4DB2-BD59-A6C34878D82A}">
                    <a16:rowId xmlns:a16="http://schemas.microsoft.com/office/drawing/2014/main" val="10002"/>
                  </a:ext>
                </a:extLst>
              </a:tr>
              <a:tr h="315278">
                <a:tc>
                  <a:txBody>
                    <a:bodyPr/>
                    <a:lstStyle/>
                    <a:p>
                      <a:pPr>
                        <a:spcAft>
                          <a:spcPts val="0"/>
                        </a:spcAft>
                      </a:pPr>
                      <a:r>
                        <a:rPr lang="en-AU" sz="1100" err="1">
                          <a:effectLst/>
                        </a:rPr>
                        <a:t>PreKindy</a:t>
                      </a:r>
                      <a:r>
                        <a:rPr lang="en-AU" sz="1100">
                          <a:effectLst/>
                        </a:rPr>
                        <a:t>  (2.5 years - 4 years)</a:t>
                      </a:r>
                      <a:endParaRPr lang="en-AU" sz="1200">
                        <a:effectLst/>
                        <a:latin typeface="Times New Roman" panose="02020603050405020304" pitchFamily="18" charset="0"/>
                        <a:ea typeface="Times New Roman" panose="02020603050405020304" pitchFamily="18" charset="0"/>
                      </a:endParaRPr>
                    </a:p>
                  </a:txBody>
                  <a:tcPr marL="68588" marR="68588" marT="0" marB="0" anchor="b">
                    <a:solidFill>
                      <a:srgbClr val="00B0F0"/>
                    </a:solidFill>
                  </a:tcPr>
                </a:tc>
                <a:tc>
                  <a:txBody>
                    <a:bodyPr/>
                    <a:lstStyle/>
                    <a:p>
                      <a:pPr algn="ctr">
                        <a:spcAft>
                          <a:spcPts val="0"/>
                        </a:spcAft>
                      </a:pPr>
                      <a:r>
                        <a:rPr lang="en-AU" sz="1100">
                          <a:effectLst/>
                        </a:rPr>
                        <a:t>3</a:t>
                      </a:r>
                      <a:endParaRPr lang="en-AU" sz="1200">
                        <a:effectLst/>
                        <a:latin typeface="Times New Roman" panose="02020603050405020304" pitchFamily="18" charset="0"/>
                        <a:ea typeface="Times New Roman" panose="02020603050405020304" pitchFamily="18" charset="0"/>
                      </a:endParaRPr>
                    </a:p>
                  </a:txBody>
                  <a:tcPr marL="68588" marR="68588" marT="0" marB="0" anchor="b"/>
                </a:tc>
                <a:tc>
                  <a:txBody>
                    <a:bodyPr/>
                    <a:lstStyle/>
                    <a:p>
                      <a:pPr algn="ctr">
                        <a:spcAft>
                          <a:spcPts val="0"/>
                        </a:spcAft>
                      </a:pPr>
                      <a:r>
                        <a:rPr lang="en-AU" sz="1100">
                          <a:effectLst/>
                        </a:rPr>
                        <a:t>   25</a:t>
                      </a:r>
                      <a:endParaRPr lang="en-AU" sz="1200">
                        <a:effectLst/>
                        <a:latin typeface="Times New Roman" panose="02020603050405020304" pitchFamily="18" charset="0"/>
                        <a:ea typeface="Times New Roman" panose="02020603050405020304" pitchFamily="18" charset="0"/>
                      </a:endParaRPr>
                    </a:p>
                  </a:txBody>
                  <a:tcPr marL="68588" marR="68588" marT="0" marB="0" anchor="b"/>
                </a:tc>
                <a:extLst>
                  <a:ext uri="{0D108BD9-81ED-4DB2-BD59-A6C34878D82A}">
                    <a16:rowId xmlns:a16="http://schemas.microsoft.com/office/drawing/2014/main" val="10003"/>
                  </a:ext>
                </a:extLst>
              </a:tr>
              <a:tr h="315278">
                <a:tc>
                  <a:txBody>
                    <a:bodyPr/>
                    <a:lstStyle/>
                    <a:p>
                      <a:pPr>
                        <a:spcAft>
                          <a:spcPts val="0"/>
                        </a:spcAft>
                      </a:pPr>
                      <a:r>
                        <a:rPr lang="en-AU" sz="1100">
                          <a:effectLst/>
                        </a:rPr>
                        <a:t>Kindergarten ** (3.5 years - 5 years)</a:t>
                      </a:r>
                      <a:endParaRPr lang="en-AU" sz="1200">
                        <a:effectLst/>
                        <a:latin typeface="Times New Roman" panose="02020603050405020304" pitchFamily="18" charset="0"/>
                        <a:ea typeface="Times New Roman" panose="02020603050405020304" pitchFamily="18" charset="0"/>
                      </a:endParaRPr>
                    </a:p>
                  </a:txBody>
                  <a:tcPr marL="68588" marR="68588" marT="0" marB="0" anchor="b">
                    <a:solidFill>
                      <a:srgbClr val="00B0F0"/>
                    </a:solidFill>
                  </a:tcPr>
                </a:tc>
                <a:tc>
                  <a:txBody>
                    <a:bodyPr/>
                    <a:lstStyle/>
                    <a:p>
                      <a:pPr algn="ctr">
                        <a:spcAft>
                          <a:spcPts val="0"/>
                        </a:spcAft>
                      </a:pPr>
                      <a:r>
                        <a:rPr lang="en-AU" sz="1100">
                          <a:effectLst/>
                        </a:rPr>
                        <a:t>3</a:t>
                      </a:r>
                      <a:endParaRPr lang="en-AU" sz="1200">
                        <a:effectLst/>
                        <a:latin typeface="Times New Roman" panose="02020603050405020304" pitchFamily="18" charset="0"/>
                        <a:ea typeface="Times New Roman" panose="02020603050405020304" pitchFamily="18" charset="0"/>
                      </a:endParaRPr>
                    </a:p>
                  </a:txBody>
                  <a:tcPr marL="68588" marR="68588" marT="0" marB="0" anchor="b"/>
                </a:tc>
                <a:tc>
                  <a:txBody>
                    <a:bodyPr/>
                    <a:lstStyle/>
                    <a:p>
                      <a:pPr algn="ctr">
                        <a:spcAft>
                          <a:spcPts val="0"/>
                        </a:spcAft>
                      </a:pPr>
                      <a:r>
                        <a:rPr lang="en-AU" sz="1100">
                          <a:effectLst/>
                        </a:rPr>
                        <a:t>  26</a:t>
                      </a:r>
                      <a:endParaRPr lang="en-AU" sz="1200">
                        <a:effectLst/>
                        <a:latin typeface="Times New Roman" panose="02020603050405020304" pitchFamily="18" charset="0"/>
                        <a:ea typeface="Times New Roman" panose="02020603050405020304" pitchFamily="18" charset="0"/>
                      </a:endParaRPr>
                    </a:p>
                  </a:txBody>
                  <a:tcPr marL="68588" marR="68588" marT="0" marB="0" anchor="b"/>
                </a:tc>
                <a:extLst>
                  <a:ext uri="{0D108BD9-81ED-4DB2-BD59-A6C34878D82A}">
                    <a16:rowId xmlns:a16="http://schemas.microsoft.com/office/drawing/2014/main" val="10004"/>
                  </a:ext>
                </a:extLst>
              </a:tr>
            </a:tbl>
          </a:graphicData>
        </a:graphic>
      </p:graphicFrame>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collage of a group of women&#10;&#10;Description automatically generated">
            <a:extLst>
              <a:ext uri="{FF2B5EF4-FFF2-40B4-BE49-F238E27FC236}">
                <a16:creationId xmlns:a16="http://schemas.microsoft.com/office/drawing/2014/main" id="{8A5B53A0-FBF5-FABA-670A-4D0F446BD2CE}"/>
              </a:ext>
            </a:extLst>
          </p:cNvPr>
          <p:cNvPicPr>
            <a:picLocks noChangeAspect="1"/>
          </p:cNvPicPr>
          <p:nvPr/>
        </p:nvPicPr>
        <p:blipFill>
          <a:blip r:embed="rId2"/>
          <a:stretch>
            <a:fillRect/>
          </a:stretch>
        </p:blipFill>
        <p:spPr>
          <a:xfrm>
            <a:off x="565534" y="190070"/>
            <a:ext cx="7847680" cy="6468677"/>
          </a:xfrm>
          <a:prstGeom prst="rect">
            <a:avLst/>
          </a:prstGeom>
        </p:spPr>
      </p:pic>
    </p:spTree>
    <p:extLst>
      <p:ext uri="{BB962C8B-B14F-4D97-AF65-F5344CB8AC3E}">
        <p14:creationId xmlns:p14="http://schemas.microsoft.com/office/powerpoint/2010/main" val="136845927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2" name="Picture 2" descr="GreenEggs_logo_print">
            <a:extLst>
              <a:ext uri="{FF2B5EF4-FFF2-40B4-BE49-F238E27FC236}">
                <a16:creationId xmlns:a16="http://schemas.microsoft.com/office/drawing/2014/main" id="{456EDBED-CE8D-4DED-86BC-E23E7A9D7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a:extLst>
              <a:ext uri="{FF2B5EF4-FFF2-40B4-BE49-F238E27FC236}">
                <a16:creationId xmlns:a16="http://schemas.microsoft.com/office/drawing/2014/main" id="{10BF286A-475B-447F-A81F-1AB7D5BE0CE0}"/>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56324" name="Rectangle 4">
            <a:extLst>
              <a:ext uri="{FF2B5EF4-FFF2-40B4-BE49-F238E27FC236}">
                <a16:creationId xmlns:a16="http://schemas.microsoft.com/office/drawing/2014/main" id="{CB69B73B-5950-4543-869B-61558C23B19F}"/>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Parent Information Area</a:t>
            </a:r>
          </a:p>
        </p:txBody>
      </p:sp>
      <p:sp>
        <p:nvSpPr>
          <p:cNvPr id="56325" name="Rectangle 5">
            <a:extLst>
              <a:ext uri="{FF2B5EF4-FFF2-40B4-BE49-F238E27FC236}">
                <a16:creationId xmlns:a16="http://schemas.microsoft.com/office/drawing/2014/main" id="{DACF9B72-A9E3-481E-ADDE-878F02635959}"/>
              </a:ext>
            </a:extLst>
          </p:cNvPr>
          <p:cNvSpPr>
            <a:spLocks noChangeArrowheads="1"/>
          </p:cNvSpPr>
          <p:nvPr/>
        </p:nvSpPr>
        <p:spPr bwMode="auto">
          <a:xfrm>
            <a:off x="827088" y="1557338"/>
            <a:ext cx="457041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AU" altLang="en-US" sz="1800">
                <a:solidFill>
                  <a:srgbClr val="000099"/>
                </a:solidFill>
              </a:rPr>
              <a:t>Our Parent information Area (reception) contains the following important information and notices ;  </a:t>
            </a:r>
          </a:p>
          <a:p>
            <a:pPr algn="ctr" eaLnBrk="1" hangingPunct="1">
              <a:spcBef>
                <a:spcPct val="0"/>
              </a:spcBef>
              <a:buClrTx/>
              <a:buFontTx/>
              <a:buNone/>
            </a:pPr>
            <a:endParaRPr lang="en-AU" altLang="en-US" sz="1600">
              <a:solidFill>
                <a:srgbClr val="000099"/>
              </a:solidFill>
            </a:endParaRPr>
          </a:p>
        </p:txBody>
      </p:sp>
      <p:pic>
        <p:nvPicPr>
          <p:cNvPr id="56326" name="Picture 2" descr="A picture containing text, table&#10;&#10;Description automatically generated">
            <a:extLst>
              <a:ext uri="{FF2B5EF4-FFF2-40B4-BE49-F238E27FC236}">
                <a16:creationId xmlns:a16="http://schemas.microsoft.com/office/drawing/2014/main" id="{792ADE1C-6860-487C-9BBE-4B47424A6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779838"/>
            <a:ext cx="3128963"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4" descr="A picture containing indoor, cabinet, kitchen, sitting&#10;&#10;Description automatically generated">
            <a:extLst>
              <a:ext uri="{FF2B5EF4-FFF2-40B4-BE49-F238E27FC236}">
                <a16:creationId xmlns:a16="http://schemas.microsoft.com/office/drawing/2014/main" id="{A4529822-467F-43A3-B950-D0AEE0BE1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00" y="2540000"/>
            <a:ext cx="42418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Rectangle 5">
            <a:extLst>
              <a:ext uri="{FF2B5EF4-FFF2-40B4-BE49-F238E27FC236}">
                <a16:creationId xmlns:a16="http://schemas.microsoft.com/office/drawing/2014/main" id="{35BA3533-04B6-4C92-A0B1-23A810190FC3}"/>
              </a:ext>
            </a:extLst>
          </p:cNvPr>
          <p:cNvSpPr>
            <a:spLocks noChangeArrowheads="1"/>
          </p:cNvSpPr>
          <p:nvPr/>
        </p:nvSpPr>
        <p:spPr bwMode="auto">
          <a:xfrm>
            <a:off x="5651500" y="1709738"/>
            <a:ext cx="3313113"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 typeface="Wingdings" panose="05000000000000000000" pitchFamily="2" charset="2"/>
              <a:buNone/>
            </a:pPr>
            <a:r>
              <a:rPr lang="en-AU" altLang="en-US" sz="1800">
                <a:solidFill>
                  <a:srgbClr val="000099"/>
                </a:solidFill>
              </a:rPr>
              <a:t>Weekly Menu, Staff Roster, Kindergarten Information, Centre Assessment and Rating, Responsible Person in Charge, Organisation Chart and much more…</a:t>
            </a:r>
          </a:p>
          <a:p>
            <a:pPr eaLnBrk="1" hangingPunct="1">
              <a:spcBef>
                <a:spcPct val="0"/>
              </a:spcBef>
              <a:buClrTx/>
              <a:buFontTx/>
              <a:buNone/>
            </a:pPr>
            <a:endParaRPr lang="en-AU" altLang="en-US" sz="1800">
              <a:solidFill>
                <a:srgbClr val="000099"/>
              </a:solidFill>
            </a:endParaRPr>
          </a:p>
          <a:p>
            <a:pPr algn="ctr" eaLnBrk="1" hangingPunct="1">
              <a:spcBef>
                <a:spcPct val="0"/>
              </a:spcBef>
              <a:buClrTx/>
              <a:buFontTx/>
              <a:buNone/>
            </a:pPr>
            <a:endParaRPr lang="en-AU" altLang="en-US" sz="1600">
              <a:solidFill>
                <a:srgbClr val="000099"/>
              </a:solidFill>
            </a:endParaRPr>
          </a:p>
          <a:p>
            <a:pPr algn="ctr" eaLnBrk="1" hangingPunct="1">
              <a:spcBef>
                <a:spcPct val="0"/>
              </a:spcBef>
              <a:buClrTx/>
              <a:buFontTx/>
              <a:buNone/>
            </a:pPr>
            <a:endParaRPr lang="en-AU" altLang="en-US" sz="1600">
              <a:solidFill>
                <a:srgbClr val="000099"/>
              </a:solidFill>
            </a:endParaRPr>
          </a:p>
          <a:p>
            <a:pPr algn="ctr" eaLnBrk="1" hangingPunct="1">
              <a:spcBef>
                <a:spcPct val="0"/>
              </a:spcBef>
              <a:buClrTx/>
              <a:buFontTx/>
              <a:buNone/>
            </a:pPr>
            <a:endParaRPr lang="en-AU" altLang="en-US" sz="1600">
              <a:solidFill>
                <a:srgbClr val="000099"/>
              </a:solidFill>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0" name="Picture 2" descr="GreenEggs_logo_print">
            <a:extLst>
              <a:ext uri="{FF2B5EF4-FFF2-40B4-BE49-F238E27FC236}">
                <a16:creationId xmlns:a16="http://schemas.microsoft.com/office/drawing/2014/main" id="{4CD70364-E43F-468F-8E42-BD2B3794D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a:extLst>
              <a:ext uri="{FF2B5EF4-FFF2-40B4-BE49-F238E27FC236}">
                <a16:creationId xmlns:a16="http://schemas.microsoft.com/office/drawing/2014/main" id="{4D9CCD97-BB05-4E06-9C17-F8672CDD371B}"/>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58372" name="Rectangle 4">
            <a:extLst>
              <a:ext uri="{FF2B5EF4-FFF2-40B4-BE49-F238E27FC236}">
                <a16:creationId xmlns:a16="http://schemas.microsoft.com/office/drawing/2014/main" id="{DD44CC10-722B-4772-8A32-D0CF73648AAC}"/>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Calendar of Events</a:t>
            </a:r>
          </a:p>
        </p:txBody>
      </p:sp>
      <p:sp>
        <p:nvSpPr>
          <p:cNvPr id="58373" name="Rectangle 5">
            <a:extLst>
              <a:ext uri="{FF2B5EF4-FFF2-40B4-BE49-F238E27FC236}">
                <a16:creationId xmlns:a16="http://schemas.microsoft.com/office/drawing/2014/main" id="{2DF60FA3-F33D-4E18-B931-510A1A431F18}"/>
              </a:ext>
            </a:extLst>
          </p:cNvPr>
          <p:cNvSpPr>
            <a:spLocks noChangeArrowheads="1"/>
          </p:cNvSpPr>
          <p:nvPr/>
        </p:nvSpPr>
        <p:spPr bwMode="auto">
          <a:xfrm>
            <a:off x="827088" y="1557338"/>
            <a:ext cx="777716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 typeface="Wingdings" panose="05000000000000000000" pitchFamily="2" charset="2"/>
              <a:buChar char="v"/>
            </a:pPr>
            <a:r>
              <a:rPr lang="en-AU" altLang="en-US" sz="1600" dirty="0">
                <a:solidFill>
                  <a:srgbClr val="000099"/>
                </a:solidFill>
              </a:rPr>
              <a:t>During the year we host a number of incursions e.g. hatching program, shows, emergency services (police/fire/ambulance).  These experiences are a valuable part of the children’s program as they extend concepts and provide a broad range of learning experiences.</a:t>
            </a:r>
          </a:p>
          <a:p>
            <a:pPr eaLnBrk="1" hangingPunct="1">
              <a:spcBef>
                <a:spcPct val="0"/>
              </a:spcBef>
              <a:buClrTx/>
              <a:buFont typeface="Wingdings" panose="05000000000000000000" pitchFamily="2" charset="2"/>
              <a:buChar char="v"/>
            </a:pPr>
            <a:endParaRPr lang="en-AU" altLang="en-US" sz="1600" dirty="0">
              <a:solidFill>
                <a:srgbClr val="000099"/>
              </a:solidFill>
            </a:endParaRPr>
          </a:p>
          <a:p>
            <a:pPr eaLnBrk="1" hangingPunct="1">
              <a:spcBef>
                <a:spcPct val="0"/>
              </a:spcBef>
              <a:buClrTx/>
              <a:buFont typeface="Wingdings" panose="05000000000000000000" pitchFamily="2" charset="2"/>
              <a:buChar char="v"/>
            </a:pPr>
            <a:r>
              <a:rPr lang="en-AU" altLang="en-US" sz="1600" dirty="0">
                <a:solidFill>
                  <a:srgbClr val="000099"/>
                </a:solidFill>
              </a:rPr>
              <a:t>We also enjoy hosting a wide variety of special events – Mothers Day, Fathers Day, dress-up days, family discos etc</a:t>
            </a:r>
          </a:p>
          <a:p>
            <a:pPr eaLnBrk="1" hangingPunct="1">
              <a:spcBef>
                <a:spcPct val="0"/>
              </a:spcBef>
              <a:buClrTx/>
              <a:buFont typeface="Wingdings" panose="05000000000000000000" pitchFamily="2" charset="2"/>
              <a:buChar char="v"/>
            </a:pPr>
            <a:endParaRPr lang="en-AU" altLang="en-US" sz="1600" dirty="0">
              <a:solidFill>
                <a:srgbClr val="000099"/>
              </a:solidFill>
            </a:endParaRPr>
          </a:p>
          <a:p>
            <a:pPr eaLnBrk="1" hangingPunct="1">
              <a:spcBef>
                <a:spcPct val="0"/>
              </a:spcBef>
              <a:buClrTx/>
              <a:buFont typeface="Wingdings" panose="05000000000000000000" pitchFamily="2" charset="2"/>
              <a:buChar char="v"/>
            </a:pPr>
            <a:r>
              <a:rPr lang="en-AU" altLang="en-US" sz="1600" dirty="0">
                <a:solidFill>
                  <a:srgbClr val="000099"/>
                </a:solidFill>
              </a:rPr>
              <a:t>We also have occasional visits from health care or special needs staff e.g. speech therapists, and other resource workers e.g. inclusion support, multicultural assistants etc.</a:t>
            </a:r>
          </a:p>
          <a:p>
            <a:pPr eaLnBrk="1" hangingPunct="1">
              <a:spcBef>
                <a:spcPct val="0"/>
              </a:spcBef>
              <a:buClrTx/>
              <a:buFont typeface="Wingdings" panose="05000000000000000000" pitchFamily="2" charset="2"/>
              <a:buChar char="v"/>
            </a:pPr>
            <a:endParaRPr lang="en-AU" altLang="en-US" sz="1600" dirty="0">
              <a:solidFill>
                <a:srgbClr val="000099"/>
              </a:solidFill>
            </a:endParaRPr>
          </a:p>
          <a:p>
            <a:pPr eaLnBrk="1" hangingPunct="1">
              <a:spcBef>
                <a:spcPct val="0"/>
              </a:spcBef>
              <a:buClrTx/>
              <a:buFont typeface="Wingdings" panose="05000000000000000000" pitchFamily="2" charset="2"/>
              <a:buChar char="v"/>
            </a:pPr>
            <a:r>
              <a:rPr lang="en-AU" altLang="en-US" sz="1600" dirty="0">
                <a:solidFill>
                  <a:srgbClr val="000099"/>
                </a:solidFill>
              </a:rPr>
              <a:t>All special visits are notified in advance through the newsletter, OWNA posts to families and our events calendar.</a:t>
            </a:r>
          </a:p>
          <a:p>
            <a:pPr eaLnBrk="1" hangingPunct="1">
              <a:spcBef>
                <a:spcPct val="0"/>
              </a:spcBef>
              <a:buClrTx/>
              <a:buFont typeface="Wingdings" panose="05000000000000000000" pitchFamily="2" charset="2"/>
              <a:buChar char="v"/>
            </a:pPr>
            <a:endParaRPr lang="en-AU" altLang="en-US" sz="1600" dirty="0">
              <a:solidFill>
                <a:srgbClr val="000099"/>
              </a:solidFill>
            </a:endParaRPr>
          </a:p>
          <a:p>
            <a:pPr eaLnBrk="1" hangingPunct="1">
              <a:spcBef>
                <a:spcPct val="0"/>
              </a:spcBef>
              <a:buClrTx/>
              <a:buFont typeface="Wingdings" panose="05000000000000000000" pitchFamily="2" charset="2"/>
              <a:buChar char="v"/>
            </a:pPr>
            <a:r>
              <a:rPr lang="en-AU" altLang="en-US" sz="1600" dirty="0">
                <a:solidFill>
                  <a:srgbClr val="000099"/>
                </a:solidFill>
              </a:rPr>
              <a:t>The events calendar can be found on the OWNA Parent App, these events can be added to personal (phone calendars) and sometimes require RSVP.</a:t>
            </a:r>
          </a:p>
          <a:p>
            <a:pPr eaLnBrk="1" hangingPunct="1">
              <a:spcBef>
                <a:spcPct val="0"/>
              </a:spcBef>
              <a:buClrTx/>
              <a:buFont typeface="Wingdings" panose="05000000000000000000" pitchFamily="2" charset="2"/>
              <a:buChar char="v"/>
            </a:pPr>
            <a:endParaRPr lang="en-AU" altLang="en-US" sz="1600" dirty="0">
              <a:solidFill>
                <a:srgbClr val="000099"/>
              </a:solidFill>
            </a:endParaRPr>
          </a:p>
          <a:p>
            <a:pPr eaLnBrk="1" hangingPunct="1">
              <a:spcBef>
                <a:spcPct val="0"/>
              </a:spcBef>
              <a:buClrTx/>
              <a:buFont typeface="Wingdings" panose="05000000000000000000" pitchFamily="2" charset="2"/>
              <a:buChar char="v"/>
            </a:pPr>
            <a:r>
              <a:rPr lang="en-AU" altLang="en-US" sz="1600" dirty="0">
                <a:solidFill>
                  <a:srgbClr val="000099"/>
                </a:solidFill>
              </a:rPr>
              <a:t>Please note that fees may be levied on parent accounts for some shows or events.  Only children in attendance will be charged for shows.  Parents will be advised prior to any surcharges made to accounts.</a:t>
            </a:r>
          </a:p>
          <a:p>
            <a:pPr eaLnBrk="1" hangingPunct="1">
              <a:spcBef>
                <a:spcPct val="0"/>
              </a:spcBef>
              <a:buClrTx/>
              <a:buFontTx/>
              <a:buNone/>
            </a:pPr>
            <a:endParaRPr lang="en-AU" altLang="en-US" sz="1600" dirty="0">
              <a:solidFill>
                <a:srgbClr val="000099"/>
              </a:solidFill>
            </a:endParaRPr>
          </a:p>
          <a:p>
            <a:pPr algn="ctr" eaLnBrk="1" hangingPunct="1">
              <a:spcBef>
                <a:spcPct val="0"/>
              </a:spcBef>
              <a:buClrTx/>
              <a:buFontTx/>
              <a:buNone/>
            </a:pPr>
            <a:endParaRPr lang="en-AU" altLang="en-US" sz="1600" dirty="0">
              <a:solidFill>
                <a:srgbClr val="000099"/>
              </a:solidFill>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8" name="Picture 2" descr="GreenEggs_logo_print">
            <a:extLst>
              <a:ext uri="{FF2B5EF4-FFF2-40B4-BE49-F238E27FC236}">
                <a16:creationId xmlns:a16="http://schemas.microsoft.com/office/drawing/2014/main" id="{1F436D70-C9EF-446A-8F3D-AAD19EEBF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a:extLst>
              <a:ext uri="{FF2B5EF4-FFF2-40B4-BE49-F238E27FC236}">
                <a16:creationId xmlns:a16="http://schemas.microsoft.com/office/drawing/2014/main" id="{1EC396E8-09A3-4ACA-8BF9-4979B9DCD029}"/>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60420" name="Rectangle 4">
            <a:extLst>
              <a:ext uri="{FF2B5EF4-FFF2-40B4-BE49-F238E27FC236}">
                <a16:creationId xmlns:a16="http://schemas.microsoft.com/office/drawing/2014/main" id="{EFBCBB67-B6CC-4C13-BA87-C7E5D490F6B8}"/>
              </a:ext>
            </a:extLst>
          </p:cNvPr>
          <p:cNvSpPr>
            <a:spLocks noChangeArrowheads="1"/>
          </p:cNvSpPr>
          <p:nvPr/>
        </p:nvSpPr>
        <p:spPr bwMode="auto">
          <a:xfrm>
            <a:off x="684213" y="485775"/>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Weekly Menu</a:t>
            </a:r>
          </a:p>
        </p:txBody>
      </p:sp>
      <p:sp>
        <p:nvSpPr>
          <p:cNvPr id="60421" name="Rectangle 5">
            <a:extLst>
              <a:ext uri="{FF2B5EF4-FFF2-40B4-BE49-F238E27FC236}">
                <a16:creationId xmlns:a16="http://schemas.microsoft.com/office/drawing/2014/main" id="{2F5AC592-B726-49DB-84FE-2D687F12CD0E}"/>
              </a:ext>
            </a:extLst>
          </p:cNvPr>
          <p:cNvSpPr>
            <a:spLocks noChangeArrowheads="1"/>
          </p:cNvSpPr>
          <p:nvPr/>
        </p:nvSpPr>
        <p:spPr bwMode="auto">
          <a:xfrm>
            <a:off x="684213" y="1330325"/>
            <a:ext cx="5472112"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AU" altLang="en-US" sz="1800" dirty="0">
              <a:solidFill>
                <a:srgbClr val="000099"/>
              </a:solidFill>
            </a:endParaRPr>
          </a:p>
          <a:p>
            <a:pPr eaLnBrk="1" hangingPunct="1">
              <a:spcBef>
                <a:spcPct val="0"/>
              </a:spcBef>
              <a:buClrTx/>
              <a:buFont typeface="Wingdings" panose="05000000000000000000" pitchFamily="2" charset="2"/>
              <a:buChar char="v"/>
            </a:pPr>
            <a:r>
              <a:rPr lang="en-AU" altLang="en-US" sz="2000" dirty="0">
                <a:solidFill>
                  <a:srgbClr val="000099"/>
                </a:solidFill>
              </a:rPr>
              <a:t>All of the Food at Green Eggs is delivered fresh daily from our external provider – Kids Gourmet Foods.</a:t>
            </a:r>
          </a:p>
          <a:p>
            <a:pPr eaLnBrk="1" hangingPunct="1">
              <a:spcBef>
                <a:spcPct val="0"/>
              </a:spcBef>
              <a:buClrTx/>
              <a:buFont typeface="Wingdings" panose="05000000000000000000" pitchFamily="2" charset="2"/>
              <a:buChar char="v"/>
            </a:pPr>
            <a:endParaRPr lang="en-AU" altLang="en-US" sz="2000" dirty="0">
              <a:solidFill>
                <a:srgbClr val="000099"/>
              </a:solidFill>
            </a:endParaRPr>
          </a:p>
          <a:p>
            <a:pPr eaLnBrk="1" hangingPunct="1">
              <a:spcBef>
                <a:spcPct val="0"/>
              </a:spcBef>
              <a:buClrTx/>
              <a:buFont typeface="Wingdings" panose="05000000000000000000" pitchFamily="2" charset="2"/>
              <a:buChar char="v"/>
            </a:pPr>
            <a:r>
              <a:rPr lang="en-AU" altLang="en-US" sz="2000" dirty="0">
                <a:solidFill>
                  <a:srgbClr val="000099"/>
                </a:solidFill>
              </a:rPr>
              <a:t>We provide healthy morning tea, lunch and afternoon tea </a:t>
            </a:r>
          </a:p>
          <a:p>
            <a:pPr eaLnBrk="1" hangingPunct="1">
              <a:spcBef>
                <a:spcPct val="0"/>
              </a:spcBef>
              <a:buClrTx/>
              <a:buFont typeface="Wingdings" panose="05000000000000000000" pitchFamily="2" charset="2"/>
              <a:buChar char="v"/>
            </a:pPr>
            <a:endParaRPr lang="en-AU" altLang="en-US" sz="2000" dirty="0">
              <a:solidFill>
                <a:srgbClr val="000099"/>
              </a:solidFill>
            </a:endParaRPr>
          </a:p>
          <a:p>
            <a:pPr eaLnBrk="1" hangingPunct="1">
              <a:spcBef>
                <a:spcPct val="0"/>
              </a:spcBef>
              <a:buClrTx/>
              <a:buFont typeface="Wingdings" panose="05000000000000000000" pitchFamily="2" charset="2"/>
              <a:buChar char="v"/>
            </a:pPr>
            <a:r>
              <a:rPr lang="en-AU" altLang="en-US" sz="2000" dirty="0">
                <a:solidFill>
                  <a:srgbClr val="000099"/>
                </a:solidFill>
              </a:rPr>
              <a:t>Menus are displayed in our Parent Information Area and can also be seen on the home screen of the OWNA Parent App each day.</a:t>
            </a:r>
          </a:p>
          <a:p>
            <a:pPr eaLnBrk="1" hangingPunct="1">
              <a:spcBef>
                <a:spcPct val="0"/>
              </a:spcBef>
              <a:buClrTx/>
              <a:buFont typeface="Wingdings" panose="05000000000000000000" pitchFamily="2" charset="2"/>
              <a:buNone/>
            </a:pPr>
            <a:endParaRPr lang="en-AU" altLang="en-US" sz="2000" dirty="0">
              <a:solidFill>
                <a:srgbClr val="000099"/>
              </a:solidFill>
            </a:endParaRPr>
          </a:p>
          <a:p>
            <a:pPr eaLnBrk="1" hangingPunct="1">
              <a:spcBef>
                <a:spcPct val="0"/>
              </a:spcBef>
              <a:buClrTx/>
              <a:buFont typeface="Wingdings" panose="05000000000000000000" pitchFamily="2" charset="2"/>
              <a:buChar char="v"/>
            </a:pPr>
            <a:r>
              <a:rPr lang="en-AU" altLang="en-US" sz="2000" dirty="0">
                <a:solidFill>
                  <a:srgbClr val="000099"/>
                </a:solidFill>
              </a:rPr>
              <a:t>Further information about Kids Gourmet Foods can be found on their website </a:t>
            </a:r>
            <a:r>
              <a:rPr lang="en-AU" altLang="en-US" sz="2000" dirty="0">
                <a:solidFill>
                  <a:srgbClr val="000099"/>
                </a:solidFill>
                <a:hlinkClick r:id="rId4"/>
              </a:rPr>
              <a:t>www.kidsgourmetfood.com.au</a:t>
            </a:r>
            <a:endParaRPr lang="en-AU" altLang="en-US" sz="2000" dirty="0">
              <a:solidFill>
                <a:srgbClr val="000099"/>
              </a:solidFill>
            </a:endParaRPr>
          </a:p>
          <a:p>
            <a:pPr algn="ctr" eaLnBrk="1" hangingPunct="1">
              <a:spcBef>
                <a:spcPct val="0"/>
              </a:spcBef>
              <a:buClrTx/>
              <a:buFontTx/>
              <a:buNone/>
            </a:pPr>
            <a:endParaRPr lang="en-AU" altLang="en-US" sz="1600" dirty="0">
              <a:solidFill>
                <a:srgbClr val="000099"/>
              </a:solidFill>
            </a:endParaRPr>
          </a:p>
        </p:txBody>
      </p:sp>
      <p:pic>
        <p:nvPicPr>
          <p:cNvPr id="60422" name="Picture 2" descr="A screenshot of a cell phone&#10;&#10;Description automatically generated">
            <a:extLst>
              <a:ext uri="{FF2B5EF4-FFF2-40B4-BE49-F238E27FC236}">
                <a16:creationId xmlns:a16="http://schemas.microsoft.com/office/drawing/2014/main" id="{86C816EC-9FF3-4B52-A158-183DDE78F7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4138" y="1408113"/>
            <a:ext cx="2441575"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2" descr="GreenEggs_logo_print">
            <a:extLst>
              <a:ext uri="{FF2B5EF4-FFF2-40B4-BE49-F238E27FC236}">
                <a16:creationId xmlns:a16="http://schemas.microsoft.com/office/drawing/2014/main" id="{1FD34046-03FA-4DC4-B86C-DBC2FA738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a:extLst>
              <a:ext uri="{FF2B5EF4-FFF2-40B4-BE49-F238E27FC236}">
                <a16:creationId xmlns:a16="http://schemas.microsoft.com/office/drawing/2014/main" id="{F2AEE96F-E3C2-4FCB-BEE7-C747A9728939}"/>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62468" name="Rectangle 4">
            <a:extLst>
              <a:ext uri="{FF2B5EF4-FFF2-40B4-BE49-F238E27FC236}">
                <a16:creationId xmlns:a16="http://schemas.microsoft.com/office/drawing/2014/main" id="{728EAECB-AA10-4191-9434-417834F02FD5}"/>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Example Weekly Menu</a:t>
            </a:r>
          </a:p>
        </p:txBody>
      </p:sp>
      <p:sp>
        <p:nvSpPr>
          <p:cNvPr id="62469" name="Rectangle 5">
            <a:extLst>
              <a:ext uri="{FF2B5EF4-FFF2-40B4-BE49-F238E27FC236}">
                <a16:creationId xmlns:a16="http://schemas.microsoft.com/office/drawing/2014/main" id="{494269E2-6CB1-4933-91CC-EA0E1B08FE04}"/>
              </a:ext>
            </a:extLst>
          </p:cNvPr>
          <p:cNvSpPr>
            <a:spLocks noChangeArrowheads="1"/>
          </p:cNvSpPr>
          <p:nvPr/>
        </p:nvSpPr>
        <p:spPr bwMode="auto">
          <a:xfrm>
            <a:off x="827088" y="1557338"/>
            <a:ext cx="7777162"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AU" altLang="en-US" sz="1800">
              <a:solidFill>
                <a:srgbClr val="000099"/>
              </a:solidFill>
            </a:endParaRPr>
          </a:p>
          <a:p>
            <a:pPr eaLnBrk="1" hangingPunct="1">
              <a:spcBef>
                <a:spcPct val="0"/>
              </a:spcBef>
              <a:buClrTx/>
              <a:buFont typeface="Wingdings" panose="05000000000000000000" pitchFamily="2" charset="2"/>
              <a:buChar char="v"/>
            </a:pPr>
            <a:endParaRPr lang="en-AU" altLang="en-US" sz="2000">
              <a:solidFill>
                <a:srgbClr val="000099"/>
              </a:solidFill>
            </a:endParaRPr>
          </a:p>
          <a:p>
            <a:pPr algn="ctr" eaLnBrk="1" hangingPunct="1">
              <a:spcBef>
                <a:spcPct val="0"/>
              </a:spcBef>
              <a:buClrTx/>
              <a:buFontTx/>
              <a:buNone/>
            </a:pPr>
            <a:endParaRPr lang="en-AU" altLang="en-US" sz="1800">
              <a:solidFill>
                <a:srgbClr val="000099"/>
              </a:solidFill>
            </a:endParaRPr>
          </a:p>
          <a:p>
            <a:pPr algn="ctr" eaLnBrk="1" hangingPunct="1">
              <a:spcBef>
                <a:spcPct val="0"/>
              </a:spcBef>
              <a:buClrTx/>
              <a:buFontTx/>
              <a:buNone/>
            </a:pPr>
            <a:endParaRPr lang="en-AU" altLang="en-US" sz="1600">
              <a:solidFill>
                <a:srgbClr val="000099"/>
              </a:solidFill>
            </a:endParaRPr>
          </a:p>
          <a:p>
            <a:pPr algn="ctr" eaLnBrk="1" hangingPunct="1">
              <a:spcBef>
                <a:spcPct val="0"/>
              </a:spcBef>
              <a:buClrTx/>
              <a:buFontTx/>
              <a:buNone/>
            </a:pPr>
            <a:endParaRPr lang="en-AU" altLang="en-US" sz="1600">
              <a:solidFill>
                <a:srgbClr val="000099"/>
              </a:solidFill>
            </a:endParaRPr>
          </a:p>
        </p:txBody>
      </p:sp>
      <p:pic>
        <p:nvPicPr>
          <p:cNvPr id="3" name="Picture 2" descr="A picture containing timeline&#10;&#10;Description automatically generated">
            <a:extLst>
              <a:ext uri="{FF2B5EF4-FFF2-40B4-BE49-F238E27FC236}">
                <a16:creationId xmlns:a16="http://schemas.microsoft.com/office/drawing/2014/main" id="{D34F0686-D5D3-47A1-93DB-CD6E0CAAC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356" y="1599326"/>
            <a:ext cx="6930863" cy="4903763"/>
          </a:xfrm>
          <a:prstGeom prst="rect">
            <a:avLst/>
          </a:prstGeom>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2" descr="GreenEggs_logo_print">
            <a:extLst>
              <a:ext uri="{FF2B5EF4-FFF2-40B4-BE49-F238E27FC236}">
                <a16:creationId xmlns:a16="http://schemas.microsoft.com/office/drawing/2014/main" id="{17174D1D-200A-4284-9D27-9AF5DD8FA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a:extLst>
              <a:ext uri="{FF2B5EF4-FFF2-40B4-BE49-F238E27FC236}">
                <a16:creationId xmlns:a16="http://schemas.microsoft.com/office/drawing/2014/main" id="{782F4FCA-BAE2-4B68-B986-35482644EB20}"/>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64516" name="Rectangle 4">
            <a:extLst>
              <a:ext uri="{FF2B5EF4-FFF2-40B4-BE49-F238E27FC236}">
                <a16:creationId xmlns:a16="http://schemas.microsoft.com/office/drawing/2014/main" id="{471C303C-ED09-49A8-BC00-86BEEF49EA24}"/>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Certified Supervisor In Charge</a:t>
            </a:r>
          </a:p>
        </p:txBody>
      </p:sp>
      <p:sp>
        <p:nvSpPr>
          <p:cNvPr id="64517" name="Rectangle 7">
            <a:extLst>
              <a:ext uri="{FF2B5EF4-FFF2-40B4-BE49-F238E27FC236}">
                <a16:creationId xmlns:a16="http://schemas.microsoft.com/office/drawing/2014/main" id="{8633FD9A-487A-4CE2-A2EB-CCCDA44670C7}"/>
              </a:ext>
            </a:extLst>
          </p:cNvPr>
          <p:cNvSpPr>
            <a:spLocks noChangeArrowheads="1"/>
          </p:cNvSpPr>
          <p:nvPr/>
        </p:nvSpPr>
        <p:spPr bwMode="auto">
          <a:xfrm>
            <a:off x="827088" y="1557338"/>
            <a:ext cx="4392612"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AU" altLang="en-US" sz="1800" dirty="0">
              <a:solidFill>
                <a:srgbClr val="000099"/>
              </a:solidFill>
            </a:endParaRPr>
          </a:p>
          <a:p>
            <a:pPr eaLnBrk="1" hangingPunct="1">
              <a:spcBef>
                <a:spcPct val="0"/>
              </a:spcBef>
              <a:buClrTx/>
              <a:buFont typeface="Wingdings" panose="05000000000000000000" pitchFamily="2" charset="2"/>
              <a:buChar char="v"/>
            </a:pPr>
            <a:r>
              <a:rPr lang="en-AU" altLang="en-US" sz="1600" dirty="0">
                <a:solidFill>
                  <a:srgbClr val="000099"/>
                </a:solidFill>
              </a:rPr>
              <a:t>Our Nominated Supervisor (Centre Director) Susan Mansell, Our Educational Leader (Dominique Norton) and our Approved Provider (Suzie Cockerill) work office hours and will not always be available during pickup and drop off times.  </a:t>
            </a:r>
          </a:p>
          <a:p>
            <a:pPr eaLnBrk="1" hangingPunct="1">
              <a:spcBef>
                <a:spcPct val="0"/>
              </a:spcBef>
              <a:buClrTx/>
              <a:buFont typeface="Wingdings" panose="05000000000000000000" pitchFamily="2" charset="2"/>
              <a:buChar char="v"/>
            </a:pPr>
            <a:endParaRPr lang="en-AU" altLang="en-US" sz="1600" dirty="0">
              <a:solidFill>
                <a:srgbClr val="000099"/>
              </a:solidFill>
            </a:endParaRPr>
          </a:p>
          <a:p>
            <a:pPr eaLnBrk="1" hangingPunct="1">
              <a:spcBef>
                <a:spcPct val="0"/>
              </a:spcBef>
              <a:buClrTx/>
              <a:buFont typeface="Wingdings" panose="05000000000000000000" pitchFamily="2" charset="2"/>
              <a:buChar char="v"/>
            </a:pPr>
            <a:r>
              <a:rPr lang="en-AU" altLang="en-US" sz="1600" dirty="0">
                <a:solidFill>
                  <a:srgbClr val="000099"/>
                </a:solidFill>
              </a:rPr>
              <a:t>As Certified Supervisors, all of our Senior Educators can be placed in charge of the Centre in the absence of either Susan, Dominique or Suzie.</a:t>
            </a:r>
          </a:p>
          <a:p>
            <a:pPr eaLnBrk="1" hangingPunct="1">
              <a:spcBef>
                <a:spcPct val="0"/>
              </a:spcBef>
              <a:buClrTx/>
              <a:buFont typeface="Wingdings" panose="05000000000000000000" pitchFamily="2" charset="2"/>
              <a:buChar char="v"/>
            </a:pPr>
            <a:endParaRPr lang="en-AU" altLang="en-US" sz="1600" dirty="0">
              <a:solidFill>
                <a:srgbClr val="000099"/>
              </a:solidFill>
            </a:endParaRPr>
          </a:p>
          <a:p>
            <a:pPr eaLnBrk="1" hangingPunct="1">
              <a:spcBef>
                <a:spcPct val="0"/>
              </a:spcBef>
              <a:buClrTx/>
              <a:buFont typeface="Wingdings" panose="05000000000000000000" pitchFamily="2" charset="2"/>
              <a:buChar char="v"/>
            </a:pPr>
            <a:r>
              <a:rPr lang="en-AU" altLang="en-US" sz="1600" dirty="0">
                <a:solidFill>
                  <a:srgbClr val="000099"/>
                </a:solidFill>
              </a:rPr>
              <a:t>For parent information, the responsible person in charge of the Centre at any given time, can be found on the OWNA Parent App and the OWNA Kiosk (sign in/out tablet) at the centre.  </a:t>
            </a:r>
          </a:p>
        </p:txBody>
      </p:sp>
      <p:pic>
        <p:nvPicPr>
          <p:cNvPr id="64518" name="Picture 2" descr="A screenshot of a cell phone&#10;&#10;Description automatically generated">
            <a:extLst>
              <a:ext uri="{FF2B5EF4-FFF2-40B4-BE49-F238E27FC236}">
                <a16:creationId xmlns:a16="http://schemas.microsoft.com/office/drawing/2014/main" id="{3E305563-A3DC-4A60-9C63-553ABBDC63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3" r="-2563"/>
          <a:stretch>
            <a:fillRect/>
          </a:stretch>
        </p:blipFill>
        <p:spPr bwMode="auto">
          <a:xfrm>
            <a:off x="5737225" y="1533525"/>
            <a:ext cx="2366963"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6562" name="Picture 2" descr="GreenEggs_logo_print">
            <a:extLst>
              <a:ext uri="{FF2B5EF4-FFF2-40B4-BE49-F238E27FC236}">
                <a16:creationId xmlns:a16="http://schemas.microsoft.com/office/drawing/2014/main" id="{3B770FE4-1CC2-44CC-903A-BBD5FD69A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a:extLst>
              <a:ext uri="{FF2B5EF4-FFF2-40B4-BE49-F238E27FC236}">
                <a16:creationId xmlns:a16="http://schemas.microsoft.com/office/drawing/2014/main" id="{B7299F09-AE37-4B73-AADB-22616B71FE9D}"/>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66564" name="Rectangle 4">
            <a:extLst>
              <a:ext uri="{FF2B5EF4-FFF2-40B4-BE49-F238E27FC236}">
                <a16:creationId xmlns:a16="http://schemas.microsoft.com/office/drawing/2014/main" id="{768745ED-8AD1-43DB-88C1-44C0990D672F}"/>
              </a:ext>
            </a:extLst>
          </p:cNvPr>
          <p:cNvSpPr>
            <a:spLocks noChangeArrowheads="1"/>
          </p:cNvSpPr>
          <p:nvPr/>
        </p:nvSpPr>
        <p:spPr bwMode="auto">
          <a:xfrm>
            <a:off x="-50800" y="322263"/>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Kindergarten Program Explained</a:t>
            </a:r>
          </a:p>
        </p:txBody>
      </p:sp>
      <p:sp>
        <p:nvSpPr>
          <p:cNvPr id="73733" name="Rectangle 5">
            <a:extLst>
              <a:ext uri="{FF2B5EF4-FFF2-40B4-BE49-F238E27FC236}">
                <a16:creationId xmlns:a16="http://schemas.microsoft.com/office/drawing/2014/main" id="{C4E81AA4-EB4D-427E-B48B-BF1DFFBC1F73}"/>
              </a:ext>
            </a:extLst>
          </p:cNvPr>
          <p:cNvSpPr>
            <a:spLocks noChangeArrowheads="1"/>
          </p:cNvSpPr>
          <p:nvPr/>
        </p:nvSpPr>
        <p:spPr bwMode="auto">
          <a:xfrm>
            <a:off x="760413" y="1079500"/>
            <a:ext cx="3163887" cy="5478463"/>
          </a:xfrm>
          <a:prstGeom prst="rect">
            <a:avLst/>
          </a:prstGeom>
          <a:noFill/>
          <a:ln>
            <a:noFill/>
          </a:ln>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defRPr/>
            </a:pPr>
            <a:endParaRPr lang="en-AU" altLang="en-US" sz="1800" dirty="0">
              <a:solidFill>
                <a:srgbClr val="000099"/>
              </a:solidFill>
            </a:endParaRPr>
          </a:p>
          <a:p>
            <a:pPr algn="ctr" eaLnBrk="1" hangingPunct="1">
              <a:spcBef>
                <a:spcPct val="0"/>
              </a:spcBef>
              <a:buClrTx/>
              <a:buFontTx/>
              <a:buNone/>
              <a:defRPr/>
            </a:pPr>
            <a:r>
              <a:rPr lang="en-AU" altLang="en-US" sz="1800" b="1" u="sng" dirty="0"/>
              <a:t>Kindergarten Program Information</a:t>
            </a:r>
          </a:p>
          <a:p>
            <a:pPr algn="ctr" eaLnBrk="1" hangingPunct="1">
              <a:spcBef>
                <a:spcPct val="0"/>
              </a:spcBef>
              <a:buClrTx/>
              <a:buFontTx/>
              <a:buNone/>
              <a:defRPr/>
            </a:pPr>
            <a:r>
              <a:rPr lang="en-AU" altLang="en-US" sz="1800" b="1" u="sng" dirty="0"/>
              <a:t>Operating Times</a:t>
            </a:r>
          </a:p>
          <a:p>
            <a:pPr algn="ctr" eaLnBrk="1" hangingPunct="1">
              <a:spcBef>
                <a:spcPct val="0"/>
              </a:spcBef>
              <a:buClrTx/>
              <a:buFontTx/>
              <a:buNone/>
              <a:defRPr/>
            </a:pPr>
            <a:endParaRPr lang="en-AU" altLang="en-US" sz="1800" dirty="0"/>
          </a:p>
          <a:p>
            <a:pPr algn="ctr" eaLnBrk="1" hangingPunct="1">
              <a:spcBef>
                <a:spcPct val="0"/>
              </a:spcBef>
              <a:buClrTx/>
              <a:buFontTx/>
              <a:buNone/>
              <a:defRPr/>
            </a:pPr>
            <a:r>
              <a:rPr lang="en-AU" altLang="en-US" sz="1600" dirty="0"/>
              <a:t>8:30 am to 4.45pm Monday to Friday</a:t>
            </a:r>
          </a:p>
          <a:p>
            <a:pPr algn="ctr" eaLnBrk="1" hangingPunct="1">
              <a:spcBef>
                <a:spcPct val="0"/>
              </a:spcBef>
              <a:buClrTx/>
              <a:buFontTx/>
              <a:buNone/>
              <a:defRPr/>
            </a:pPr>
            <a:endParaRPr lang="en-AU" altLang="en-US" sz="1600" b="1" u="sng" dirty="0"/>
          </a:p>
          <a:p>
            <a:pPr algn="ctr" eaLnBrk="1" hangingPunct="1">
              <a:spcBef>
                <a:spcPct val="0"/>
              </a:spcBef>
              <a:buClrTx/>
              <a:buFontTx/>
              <a:buNone/>
              <a:defRPr/>
            </a:pPr>
            <a:r>
              <a:rPr lang="en-AU" altLang="en-US" sz="1800" b="1" u="sng" dirty="0"/>
              <a:t>Terms</a:t>
            </a:r>
          </a:p>
          <a:p>
            <a:pPr algn="ctr" eaLnBrk="1" hangingPunct="1">
              <a:spcBef>
                <a:spcPct val="0"/>
              </a:spcBef>
              <a:buClrTx/>
              <a:buFontTx/>
              <a:buNone/>
              <a:defRPr/>
            </a:pPr>
            <a:endParaRPr lang="en-AU" altLang="en-US" sz="1800" dirty="0"/>
          </a:p>
          <a:p>
            <a:pPr marL="342900" indent="-342900" eaLnBrk="1" hangingPunct="1">
              <a:spcBef>
                <a:spcPct val="0"/>
              </a:spcBef>
              <a:buClrTx/>
              <a:buFont typeface="Wingdings" panose="05000000000000000000" pitchFamily="2" charset="2"/>
              <a:buAutoNum type="arabicPeriod"/>
              <a:defRPr/>
            </a:pPr>
            <a:r>
              <a:rPr lang="en-US" altLang="en-US" sz="1400" dirty="0">
                <a:latin typeface="Comic Sans MS" panose="030F0702030302020204" pitchFamily="66" charset="0"/>
              </a:rPr>
              <a:t>22</a:t>
            </a:r>
            <a:r>
              <a:rPr lang="en-US" altLang="en-US" sz="1400" baseline="30000" dirty="0">
                <a:latin typeface="Comic Sans MS" panose="030F0702030302020204" pitchFamily="66" charset="0"/>
              </a:rPr>
              <a:t>nd</a:t>
            </a:r>
            <a:r>
              <a:rPr lang="en-US" altLang="en-US" sz="1400" dirty="0">
                <a:latin typeface="Comic Sans MS" panose="030F0702030302020204" pitchFamily="66" charset="0"/>
              </a:rPr>
              <a:t> January – 28</a:t>
            </a:r>
            <a:r>
              <a:rPr lang="en-US" altLang="en-US" sz="1400" baseline="30000" dirty="0">
                <a:latin typeface="Comic Sans MS" panose="030F0702030302020204" pitchFamily="66" charset="0"/>
              </a:rPr>
              <a:t>th</a:t>
            </a:r>
            <a:r>
              <a:rPr lang="en-US" altLang="en-US" sz="1400" dirty="0">
                <a:latin typeface="Comic Sans MS" panose="030F0702030302020204" pitchFamily="66" charset="0"/>
              </a:rPr>
              <a:t> March, 2024 (10 weeks)</a:t>
            </a:r>
          </a:p>
          <a:p>
            <a:pPr marL="342900" indent="-342900" eaLnBrk="1" hangingPunct="1">
              <a:spcBef>
                <a:spcPct val="0"/>
              </a:spcBef>
              <a:buClrTx/>
              <a:buFont typeface="Wingdings" panose="05000000000000000000" pitchFamily="2" charset="2"/>
              <a:buAutoNum type="arabicPeriod"/>
              <a:defRPr/>
            </a:pPr>
            <a:r>
              <a:rPr lang="en-US" altLang="en-US" sz="1400" dirty="0">
                <a:latin typeface="Comic Sans MS" panose="030F0702030302020204" pitchFamily="66" charset="0"/>
              </a:rPr>
              <a:t>15</a:t>
            </a:r>
            <a:r>
              <a:rPr lang="en-US" altLang="en-US" sz="1400" baseline="30000" dirty="0">
                <a:latin typeface="Comic Sans MS" panose="030F0702030302020204" pitchFamily="66" charset="0"/>
              </a:rPr>
              <a:t>th</a:t>
            </a:r>
            <a:r>
              <a:rPr lang="en-US" altLang="en-US" sz="1400" dirty="0">
                <a:latin typeface="Comic Sans MS" panose="030F0702030302020204" pitchFamily="66" charset="0"/>
              </a:rPr>
              <a:t> April – 21</a:t>
            </a:r>
            <a:r>
              <a:rPr lang="en-US" altLang="en-US" sz="1400" baseline="30000" dirty="0">
                <a:latin typeface="Comic Sans MS" panose="030F0702030302020204" pitchFamily="66" charset="0"/>
              </a:rPr>
              <a:t>st</a:t>
            </a:r>
            <a:r>
              <a:rPr lang="en-US" altLang="en-US" sz="1400" dirty="0">
                <a:latin typeface="Comic Sans MS" panose="030F0702030302020204" pitchFamily="66" charset="0"/>
              </a:rPr>
              <a:t> June, 2024  (10 weeks)</a:t>
            </a:r>
          </a:p>
          <a:p>
            <a:pPr marL="342900" indent="-342900" eaLnBrk="1" hangingPunct="1">
              <a:spcBef>
                <a:spcPct val="0"/>
              </a:spcBef>
              <a:buClrTx/>
              <a:buFont typeface="Wingdings" panose="05000000000000000000" pitchFamily="2" charset="2"/>
              <a:buAutoNum type="arabicPeriod"/>
              <a:defRPr/>
            </a:pPr>
            <a:r>
              <a:rPr lang="en-US" altLang="en-US" sz="1400" dirty="0">
                <a:latin typeface="Comic Sans MS" panose="030F0702030302020204" pitchFamily="66" charset="0"/>
              </a:rPr>
              <a:t>8</a:t>
            </a:r>
            <a:r>
              <a:rPr lang="en-US" altLang="en-US" sz="1400" baseline="30000" dirty="0">
                <a:latin typeface="Comic Sans MS" panose="030F0702030302020204" pitchFamily="66" charset="0"/>
              </a:rPr>
              <a:t>th</a:t>
            </a:r>
            <a:r>
              <a:rPr lang="en-US" altLang="en-US" sz="1400" dirty="0">
                <a:latin typeface="Comic Sans MS" panose="030F0702030302020204" pitchFamily="66" charset="0"/>
              </a:rPr>
              <a:t> July – 13</a:t>
            </a:r>
            <a:r>
              <a:rPr lang="en-US" altLang="en-US" sz="1400" baseline="30000" dirty="0">
                <a:latin typeface="Comic Sans MS" panose="030F0702030302020204" pitchFamily="66" charset="0"/>
              </a:rPr>
              <a:t>th</a:t>
            </a:r>
            <a:r>
              <a:rPr lang="en-US" altLang="en-US" sz="1400" dirty="0">
                <a:latin typeface="Comic Sans MS" panose="030F0702030302020204" pitchFamily="66" charset="0"/>
              </a:rPr>
              <a:t> September, 2024  (10 weeks)</a:t>
            </a:r>
          </a:p>
          <a:p>
            <a:pPr marL="342900" indent="-342900" eaLnBrk="1" hangingPunct="1">
              <a:spcBef>
                <a:spcPct val="0"/>
              </a:spcBef>
              <a:buClrTx/>
              <a:buFont typeface="Wingdings" panose="05000000000000000000" pitchFamily="2" charset="2"/>
              <a:buAutoNum type="arabicPeriod"/>
              <a:defRPr/>
            </a:pPr>
            <a:r>
              <a:rPr lang="en-US" altLang="en-US" sz="1400" dirty="0">
                <a:latin typeface="Comic Sans MS" panose="030F0702030302020204" pitchFamily="66" charset="0"/>
              </a:rPr>
              <a:t>30</a:t>
            </a:r>
            <a:r>
              <a:rPr lang="en-US" altLang="en-US" sz="1400" baseline="30000" dirty="0">
                <a:latin typeface="Comic Sans MS" panose="030F0702030302020204" pitchFamily="66" charset="0"/>
              </a:rPr>
              <a:t>th</a:t>
            </a:r>
            <a:r>
              <a:rPr lang="en-US" altLang="en-US" sz="1400" dirty="0">
                <a:latin typeface="Comic Sans MS" panose="030F0702030302020204" pitchFamily="66" charset="0"/>
              </a:rPr>
              <a:t> September – 13</a:t>
            </a:r>
            <a:r>
              <a:rPr lang="en-US" altLang="en-US" sz="1400" baseline="30000" dirty="0">
                <a:latin typeface="Comic Sans MS" panose="030F0702030302020204" pitchFamily="66" charset="0"/>
              </a:rPr>
              <a:t>th</a:t>
            </a:r>
            <a:r>
              <a:rPr lang="en-US" altLang="en-US" sz="1400" dirty="0">
                <a:latin typeface="Comic Sans MS" panose="030F0702030302020204" pitchFamily="66" charset="0"/>
              </a:rPr>
              <a:t> December, 2024 ( 11 weeks)</a:t>
            </a:r>
          </a:p>
          <a:p>
            <a:pPr eaLnBrk="1" hangingPunct="1">
              <a:spcBef>
                <a:spcPct val="0"/>
              </a:spcBef>
              <a:buClrTx/>
              <a:buFont typeface="Wingdings" panose="05000000000000000000" pitchFamily="2" charset="2"/>
              <a:buChar char="v"/>
              <a:defRPr/>
            </a:pPr>
            <a:endParaRPr lang="en-AU" altLang="en-US" sz="1600" dirty="0">
              <a:solidFill>
                <a:srgbClr val="000099"/>
              </a:solidFill>
            </a:endParaRPr>
          </a:p>
          <a:p>
            <a:pPr algn="ctr" eaLnBrk="1" hangingPunct="1">
              <a:spcBef>
                <a:spcPct val="0"/>
              </a:spcBef>
              <a:buClrTx/>
              <a:buFontTx/>
              <a:buNone/>
              <a:defRPr/>
            </a:pPr>
            <a:endParaRPr lang="en-AU" altLang="en-US" sz="1600" dirty="0">
              <a:solidFill>
                <a:srgbClr val="000099"/>
              </a:solidFill>
            </a:endParaRPr>
          </a:p>
          <a:p>
            <a:pPr algn="ctr" eaLnBrk="1" hangingPunct="1">
              <a:spcBef>
                <a:spcPct val="0"/>
              </a:spcBef>
              <a:buClrTx/>
              <a:buFontTx/>
              <a:buNone/>
              <a:defRPr/>
            </a:pPr>
            <a:endParaRPr lang="en-AU" altLang="en-US" sz="1600" dirty="0">
              <a:solidFill>
                <a:srgbClr val="000099"/>
              </a:solidFill>
            </a:endParaRPr>
          </a:p>
          <a:p>
            <a:pPr algn="ctr" eaLnBrk="1" hangingPunct="1">
              <a:spcBef>
                <a:spcPct val="0"/>
              </a:spcBef>
              <a:buClrTx/>
              <a:buFontTx/>
              <a:buNone/>
              <a:defRPr/>
            </a:pPr>
            <a:endParaRPr lang="en-AU" altLang="en-US" sz="1600" dirty="0">
              <a:solidFill>
                <a:srgbClr val="000099"/>
              </a:solidFill>
            </a:endParaRPr>
          </a:p>
        </p:txBody>
      </p:sp>
      <p:sp>
        <p:nvSpPr>
          <p:cNvPr id="66566" name="Rectangle 8">
            <a:extLst>
              <a:ext uri="{FF2B5EF4-FFF2-40B4-BE49-F238E27FC236}">
                <a16:creationId xmlns:a16="http://schemas.microsoft.com/office/drawing/2014/main" id="{AB7EA34D-EEB0-4256-870A-31F4BB3B42E6}"/>
              </a:ext>
            </a:extLst>
          </p:cNvPr>
          <p:cNvSpPr>
            <a:spLocks noChangeArrowheads="1"/>
          </p:cNvSpPr>
          <p:nvPr/>
        </p:nvSpPr>
        <p:spPr bwMode="auto">
          <a:xfrm>
            <a:off x="4869693" y="4720144"/>
            <a:ext cx="27177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1400" b="1" u="sng"/>
              <a:t>Mae Marfil</a:t>
            </a:r>
          </a:p>
          <a:p>
            <a:pPr algn="ctr" eaLnBrk="1" hangingPunct="1">
              <a:spcBef>
                <a:spcPct val="0"/>
              </a:spcBef>
              <a:buClrTx/>
              <a:buFontTx/>
              <a:buNone/>
            </a:pPr>
            <a:r>
              <a:rPr lang="en-US" altLang="en-US" sz="1400" b="1" u="sng"/>
              <a:t>Graduate Diploma in Teaching</a:t>
            </a:r>
          </a:p>
          <a:p>
            <a:pPr algn="ctr" eaLnBrk="1" hangingPunct="1">
              <a:spcBef>
                <a:spcPct val="0"/>
              </a:spcBef>
              <a:buClrTx/>
              <a:buFontTx/>
              <a:buNone/>
            </a:pPr>
            <a:r>
              <a:rPr lang="en-US" altLang="en-US" sz="1400" b="1" u="sng"/>
              <a:t>(Early Childhood Education)</a:t>
            </a:r>
          </a:p>
        </p:txBody>
      </p:sp>
      <p:pic>
        <p:nvPicPr>
          <p:cNvPr id="66567" name="Picture 9" descr="A_colour_rgb">
            <a:extLst>
              <a:ext uri="{FF2B5EF4-FFF2-40B4-BE49-F238E27FC236}">
                <a16:creationId xmlns:a16="http://schemas.microsoft.com/office/drawing/2014/main" id="{03237624-7209-4C57-B2D2-826832812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3" y="5455683"/>
            <a:ext cx="2376487"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Box 2">
            <a:extLst>
              <a:ext uri="{FF2B5EF4-FFF2-40B4-BE49-F238E27FC236}">
                <a16:creationId xmlns:a16="http://schemas.microsoft.com/office/drawing/2014/main" id="{63446C81-892E-48BE-825E-DC532DBB46C8}"/>
              </a:ext>
            </a:extLst>
          </p:cNvPr>
          <p:cNvSpPr txBox="1">
            <a:spLocks noChangeArrowheads="1"/>
          </p:cNvSpPr>
          <p:nvPr/>
        </p:nvSpPr>
        <p:spPr bwMode="auto">
          <a:xfrm>
            <a:off x="5266132" y="1262529"/>
            <a:ext cx="3887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AU" altLang="en-US" sz="1800" b="1">
                <a:solidFill>
                  <a:srgbClr val="FF0000"/>
                </a:solidFill>
              </a:rPr>
              <a:t>2023 TEACHER:</a:t>
            </a:r>
          </a:p>
        </p:txBody>
      </p:sp>
      <p:pic>
        <p:nvPicPr>
          <p:cNvPr id="3" name="Picture 2">
            <a:extLst>
              <a:ext uri="{FF2B5EF4-FFF2-40B4-BE49-F238E27FC236}">
                <a16:creationId xmlns:a16="http://schemas.microsoft.com/office/drawing/2014/main" id="{F0992DEE-9BF2-402A-922C-DF032BADA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1756" y="1701800"/>
            <a:ext cx="2133600" cy="2781300"/>
          </a:xfrm>
          <a:prstGeom prst="rect">
            <a:avLst/>
          </a:prstGeom>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0658" name="Picture 2" descr="GreenEggs_logo_print">
            <a:extLst>
              <a:ext uri="{FF2B5EF4-FFF2-40B4-BE49-F238E27FC236}">
                <a16:creationId xmlns:a16="http://schemas.microsoft.com/office/drawing/2014/main" id="{4E247FD9-D644-401F-B246-C1D41608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a:extLst>
              <a:ext uri="{FF2B5EF4-FFF2-40B4-BE49-F238E27FC236}">
                <a16:creationId xmlns:a16="http://schemas.microsoft.com/office/drawing/2014/main" id="{99BD53E7-12DD-413A-9043-9BF0D4156580}"/>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70660" name="Rectangle 4">
            <a:extLst>
              <a:ext uri="{FF2B5EF4-FFF2-40B4-BE49-F238E27FC236}">
                <a16:creationId xmlns:a16="http://schemas.microsoft.com/office/drawing/2014/main" id="{6E928144-13E5-4937-8FC1-AF834E9142FB}"/>
              </a:ext>
            </a:extLst>
          </p:cNvPr>
          <p:cNvSpPr>
            <a:spLocks noChangeArrowheads="1"/>
          </p:cNvSpPr>
          <p:nvPr/>
        </p:nvSpPr>
        <p:spPr bwMode="auto">
          <a:xfrm>
            <a:off x="3708400" y="404813"/>
            <a:ext cx="4064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Centre Policies </a:t>
            </a:r>
          </a:p>
        </p:txBody>
      </p:sp>
      <p:sp>
        <p:nvSpPr>
          <p:cNvPr id="70661" name="Rectangle 5">
            <a:extLst>
              <a:ext uri="{FF2B5EF4-FFF2-40B4-BE49-F238E27FC236}">
                <a16:creationId xmlns:a16="http://schemas.microsoft.com/office/drawing/2014/main" id="{78529D68-55A7-4778-99AA-515804814697}"/>
              </a:ext>
            </a:extLst>
          </p:cNvPr>
          <p:cNvSpPr>
            <a:spLocks noChangeArrowheads="1"/>
          </p:cNvSpPr>
          <p:nvPr/>
        </p:nvSpPr>
        <p:spPr bwMode="auto">
          <a:xfrm>
            <a:off x="755650" y="1268413"/>
            <a:ext cx="77771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p:txBody>
      </p:sp>
      <p:sp>
        <p:nvSpPr>
          <p:cNvPr id="70662" name="Rectangle 7">
            <a:extLst>
              <a:ext uri="{FF2B5EF4-FFF2-40B4-BE49-F238E27FC236}">
                <a16:creationId xmlns:a16="http://schemas.microsoft.com/office/drawing/2014/main" id="{5B0D3E76-B75E-448D-9078-75EE30F7F57F}"/>
              </a:ext>
            </a:extLst>
          </p:cNvPr>
          <p:cNvSpPr>
            <a:spLocks noChangeArrowheads="1"/>
          </p:cNvSpPr>
          <p:nvPr/>
        </p:nvSpPr>
        <p:spPr bwMode="auto">
          <a:xfrm>
            <a:off x="3779838" y="982663"/>
            <a:ext cx="51498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AU" altLang="en-US" sz="1600" dirty="0">
                <a:solidFill>
                  <a:srgbClr val="000099"/>
                </a:solidFill>
              </a:rPr>
              <a:t>Centre Policies can be found:</a:t>
            </a:r>
          </a:p>
          <a:p>
            <a:pPr eaLnBrk="1" hangingPunct="1">
              <a:spcBef>
                <a:spcPct val="0"/>
              </a:spcBef>
              <a:buClrTx/>
              <a:buFontTx/>
              <a:buNone/>
            </a:pPr>
            <a:endParaRPr lang="en-AU" altLang="en-US" sz="1600" dirty="0">
              <a:solidFill>
                <a:srgbClr val="000099"/>
              </a:solidFill>
            </a:endParaRPr>
          </a:p>
          <a:p>
            <a:pPr eaLnBrk="1" hangingPunct="1">
              <a:spcBef>
                <a:spcPct val="0"/>
              </a:spcBef>
              <a:buClrTx/>
              <a:buFont typeface="Wingdings" panose="05000000000000000000" pitchFamily="2" charset="2"/>
              <a:buChar char="v"/>
            </a:pPr>
            <a:r>
              <a:rPr lang="en-AU" altLang="en-US" sz="1600" dirty="0">
                <a:solidFill>
                  <a:srgbClr val="000099"/>
                </a:solidFill>
              </a:rPr>
              <a:t>Under Documents &amp; Policies – OWNA Parent App</a:t>
            </a:r>
          </a:p>
          <a:p>
            <a:pPr eaLnBrk="1" hangingPunct="1">
              <a:spcBef>
                <a:spcPct val="0"/>
              </a:spcBef>
              <a:buClrTx/>
              <a:buFont typeface="Wingdings" panose="05000000000000000000" pitchFamily="2" charset="2"/>
              <a:buChar char="v"/>
            </a:pPr>
            <a:endParaRPr lang="en-AU" altLang="en-US" sz="1600" dirty="0">
              <a:solidFill>
                <a:srgbClr val="000099"/>
              </a:solidFill>
            </a:endParaRPr>
          </a:p>
          <a:p>
            <a:pPr eaLnBrk="1" hangingPunct="1">
              <a:spcBef>
                <a:spcPct val="0"/>
              </a:spcBef>
              <a:buClrTx/>
              <a:buFontTx/>
              <a:buNone/>
            </a:pPr>
            <a:r>
              <a:rPr lang="en-AU" altLang="en-US" sz="1600" dirty="0">
                <a:solidFill>
                  <a:srgbClr val="000099"/>
                </a:solidFill>
              </a:rPr>
              <a:t>All of our Policies, including our Centre Philosophy are reviewed biennially, parents are encouraged to participate in this review process.  All feedback is welcome and encouraged.</a:t>
            </a:r>
          </a:p>
        </p:txBody>
      </p:sp>
      <p:pic>
        <p:nvPicPr>
          <p:cNvPr id="70663" name="Picture 2" descr="A picture containing indoor, cabinet, kitchen, sitting&#10;&#10;Description automatically generated">
            <a:extLst>
              <a:ext uri="{FF2B5EF4-FFF2-40B4-BE49-F238E27FC236}">
                <a16:creationId xmlns:a16="http://schemas.microsoft.com/office/drawing/2014/main" id="{73AF9D96-1180-4C93-926E-60497EE125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644900"/>
            <a:ext cx="377666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2" descr="A screenshot of a cell phone&#10;&#10;Description automatically generated">
            <a:extLst>
              <a:ext uri="{FF2B5EF4-FFF2-40B4-BE49-F238E27FC236}">
                <a16:creationId xmlns:a16="http://schemas.microsoft.com/office/drawing/2014/main" id="{DC730990-7C57-4C90-93D3-8C048BA7C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8263"/>
            <a:ext cx="316865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6" name="Picture 2" descr="GreenEggs_logo_print">
            <a:extLst>
              <a:ext uri="{FF2B5EF4-FFF2-40B4-BE49-F238E27FC236}">
                <a16:creationId xmlns:a16="http://schemas.microsoft.com/office/drawing/2014/main" id="{BB9B725A-EE55-494A-B910-39CF368AB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
            <a:extLst>
              <a:ext uri="{FF2B5EF4-FFF2-40B4-BE49-F238E27FC236}">
                <a16:creationId xmlns:a16="http://schemas.microsoft.com/office/drawing/2014/main" id="{5B0FC1E8-0ABF-440D-BF68-4EDE51600609}"/>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72708" name="Rectangle 4">
            <a:extLst>
              <a:ext uri="{FF2B5EF4-FFF2-40B4-BE49-F238E27FC236}">
                <a16:creationId xmlns:a16="http://schemas.microsoft.com/office/drawing/2014/main" id="{0398D2D6-AC51-419E-BFBA-CD5B3C31E225}"/>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Room Routine</a:t>
            </a:r>
          </a:p>
        </p:txBody>
      </p:sp>
      <p:sp>
        <p:nvSpPr>
          <p:cNvPr id="72709" name="Rectangle 5">
            <a:extLst>
              <a:ext uri="{FF2B5EF4-FFF2-40B4-BE49-F238E27FC236}">
                <a16:creationId xmlns:a16="http://schemas.microsoft.com/office/drawing/2014/main" id="{BC3A0537-3838-4DF7-80DC-0692A3614C0F}"/>
              </a:ext>
            </a:extLst>
          </p:cNvPr>
          <p:cNvSpPr>
            <a:spLocks noChangeArrowheads="1"/>
          </p:cNvSpPr>
          <p:nvPr/>
        </p:nvSpPr>
        <p:spPr bwMode="auto">
          <a:xfrm>
            <a:off x="827088" y="1557338"/>
            <a:ext cx="7777162" cy="55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AU" altLang="en-US" sz="1800" dirty="0">
              <a:solidFill>
                <a:srgbClr val="000099"/>
              </a:solidFill>
            </a:endParaRPr>
          </a:p>
          <a:p>
            <a:pPr eaLnBrk="1" hangingPunct="1">
              <a:spcBef>
                <a:spcPct val="0"/>
              </a:spcBef>
              <a:buClrTx/>
              <a:buFont typeface="Wingdings" panose="05000000000000000000" pitchFamily="2" charset="2"/>
              <a:buNone/>
            </a:pPr>
            <a:r>
              <a:rPr lang="en-AU" altLang="en-US" sz="1600" dirty="0">
                <a:solidFill>
                  <a:srgbClr val="000099"/>
                </a:solidFill>
              </a:rPr>
              <a:t>The routine in each of our rooms varies depending on the needs of the children and with consideration to the weather conditions on any given day.</a:t>
            </a:r>
          </a:p>
          <a:p>
            <a:pPr eaLnBrk="1" hangingPunct="1">
              <a:spcBef>
                <a:spcPct val="0"/>
              </a:spcBef>
              <a:buClrTx/>
              <a:buFont typeface="Wingdings" panose="05000000000000000000" pitchFamily="2" charset="2"/>
              <a:buChar char="v"/>
            </a:pPr>
            <a:endParaRPr lang="en-AU" altLang="en-US" sz="1600" dirty="0">
              <a:solidFill>
                <a:srgbClr val="000099"/>
              </a:solidFill>
            </a:endParaRPr>
          </a:p>
          <a:p>
            <a:pPr eaLnBrk="1" hangingPunct="1">
              <a:spcBef>
                <a:spcPct val="0"/>
              </a:spcBef>
              <a:buClrTx/>
              <a:buFont typeface="Wingdings" panose="05000000000000000000" pitchFamily="2" charset="2"/>
              <a:buNone/>
            </a:pPr>
            <a:r>
              <a:rPr lang="en-AU" altLang="en-US" sz="1800" b="1" dirty="0">
                <a:solidFill>
                  <a:srgbClr val="000099"/>
                </a:solidFill>
              </a:rPr>
              <a:t>The General Routine is:</a:t>
            </a:r>
          </a:p>
          <a:p>
            <a:pPr eaLnBrk="1" hangingPunct="1">
              <a:spcBef>
                <a:spcPct val="0"/>
              </a:spcBef>
              <a:buClrTx/>
              <a:buFont typeface="Wingdings" panose="05000000000000000000" pitchFamily="2" charset="2"/>
              <a:buNone/>
            </a:pPr>
            <a:endParaRPr lang="en-AU" altLang="en-US" sz="1800" b="1" dirty="0">
              <a:solidFill>
                <a:srgbClr val="000099"/>
              </a:solidFill>
            </a:endParaRPr>
          </a:p>
          <a:p>
            <a:pPr eaLnBrk="1" hangingPunct="1">
              <a:spcBef>
                <a:spcPct val="0"/>
              </a:spcBef>
              <a:buClrTx/>
              <a:buFont typeface="Wingdings" panose="05000000000000000000" pitchFamily="2" charset="2"/>
              <a:buChar char="v"/>
            </a:pPr>
            <a:r>
              <a:rPr lang="en-AU" altLang="en-US" sz="1600" dirty="0">
                <a:solidFill>
                  <a:srgbClr val="000099"/>
                </a:solidFill>
              </a:rPr>
              <a:t>6:30 (Centre open) – 9:30 : Combined group play outside</a:t>
            </a:r>
          </a:p>
          <a:p>
            <a:pPr eaLnBrk="1" hangingPunct="1">
              <a:spcBef>
                <a:spcPct val="0"/>
              </a:spcBef>
              <a:buClrTx/>
              <a:buFont typeface="Wingdings" panose="05000000000000000000" pitchFamily="2" charset="2"/>
              <a:buChar char="v"/>
            </a:pPr>
            <a:r>
              <a:rPr lang="en-AU" altLang="en-US" sz="1600" dirty="0">
                <a:solidFill>
                  <a:srgbClr val="000099"/>
                </a:solidFill>
              </a:rPr>
              <a:t>9:30 – Transition from outdoor play to Rooms</a:t>
            </a:r>
          </a:p>
          <a:p>
            <a:pPr eaLnBrk="1" hangingPunct="1">
              <a:spcBef>
                <a:spcPct val="0"/>
              </a:spcBef>
              <a:buClrTx/>
              <a:buFont typeface="Wingdings" panose="05000000000000000000" pitchFamily="2" charset="2"/>
              <a:buChar char="v"/>
            </a:pPr>
            <a:r>
              <a:rPr lang="en-AU" altLang="en-US" sz="1600" dirty="0">
                <a:solidFill>
                  <a:srgbClr val="000099"/>
                </a:solidFill>
              </a:rPr>
              <a:t>9:30 – 10:30 : Group Time</a:t>
            </a:r>
          </a:p>
          <a:p>
            <a:pPr eaLnBrk="1" hangingPunct="1">
              <a:spcBef>
                <a:spcPct val="0"/>
              </a:spcBef>
              <a:buClrTx/>
              <a:buFont typeface="Wingdings" panose="05000000000000000000" pitchFamily="2" charset="2"/>
              <a:buChar char="v"/>
            </a:pPr>
            <a:r>
              <a:rPr lang="en-AU" altLang="en-US" sz="1600" dirty="0">
                <a:solidFill>
                  <a:srgbClr val="000099"/>
                </a:solidFill>
              </a:rPr>
              <a:t>10:30 – Morning Tea</a:t>
            </a:r>
          </a:p>
          <a:p>
            <a:pPr eaLnBrk="1" hangingPunct="1">
              <a:spcBef>
                <a:spcPct val="0"/>
              </a:spcBef>
              <a:buClrTx/>
              <a:buFont typeface="Wingdings" panose="05000000000000000000" pitchFamily="2" charset="2"/>
              <a:buChar char="v"/>
            </a:pPr>
            <a:r>
              <a:rPr lang="en-AU" altLang="en-US" sz="1600" dirty="0">
                <a:solidFill>
                  <a:srgbClr val="000099"/>
                </a:solidFill>
              </a:rPr>
              <a:t>11:00 – 12:00 : Program/Activities</a:t>
            </a:r>
          </a:p>
          <a:p>
            <a:pPr eaLnBrk="1" hangingPunct="1">
              <a:spcBef>
                <a:spcPct val="0"/>
              </a:spcBef>
              <a:buClrTx/>
              <a:buFont typeface="Wingdings" panose="05000000000000000000" pitchFamily="2" charset="2"/>
              <a:buChar char="v"/>
            </a:pPr>
            <a:r>
              <a:rPr lang="en-AU" altLang="en-US" sz="1600" dirty="0">
                <a:solidFill>
                  <a:srgbClr val="000099"/>
                </a:solidFill>
              </a:rPr>
              <a:t>12:00 – 12:30 : Lunch</a:t>
            </a:r>
          </a:p>
          <a:p>
            <a:pPr eaLnBrk="1" hangingPunct="1">
              <a:spcBef>
                <a:spcPct val="0"/>
              </a:spcBef>
              <a:buClrTx/>
              <a:buFont typeface="Wingdings" panose="05000000000000000000" pitchFamily="2" charset="2"/>
              <a:buChar char="v"/>
            </a:pPr>
            <a:r>
              <a:rPr lang="en-AU" altLang="en-US" sz="1600" dirty="0">
                <a:solidFill>
                  <a:srgbClr val="000099"/>
                </a:solidFill>
              </a:rPr>
              <a:t>12:30 – 2:30 : Rest/Quiet Time</a:t>
            </a:r>
          </a:p>
          <a:p>
            <a:pPr eaLnBrk="1" hangingPunct="1">
              <a:spcBef>
                <a:spcPct val="0"/>
              </a:spcBef>
              <a:buClrTx/>
              <a:buFont typeface="Wingdings" panose="05000000000000000000" pitchFamily="2" charset="2"/>
              <a:buChar char="v"/>
            </a:pPr>
            <a:r>
              <a:rPr lang="en-AU" altLang="en-US" sz="1600" dirty="0">
                <a:solidFill>
                  <a:srgbClr val="000099"/>
                </a:solidFill>
              </a:rPr>
              <a:t>2:30 – Afternoon Tea</a:t>
            </a:r>
          </a:p>
          <a:p>
            <a:pPr eaLnBrk="1" hangingPunct="1">
              <a:spcBef>
                <a:spcPct val="0"/>
              </a:spcBef>
              <a:buClrTx/>
              <a:buFont typeface="Wingdings" panose="05000000000000000000" pitchFamily="2" charset="2"/>
              <a:buChar char="v"/>
            </a:pPr>
            <a:r>
              <a:rPr lang="en-AU" altLang="en-US" sz="1600" dirty="0">
                <a:solidFill>
                  <a:srgbClr val="000099"/>
                </a:solidFill>
              </a:rPr>
              <a:t>3:00 – 6:00 (Centre Close) : Combined group play outside </a:t>
            </a:r>
          </a:p>
          <a:p>
            <a:pPr eaLnBrk="1" hangingPunct="1">
              <a:spcBef>
                <a:spcPct val="0"/>
              </a:spcBef>
              <a:buClrTx/>
              <a:buFont typeface="Wingdings" panose="05000000000000000000" pitchFamily="2" charset="2"/>
              <a:buNone/>
            </a:pPr>
            <a:r>
              <a:rPr lang="en-AU" altLang="en-US" sz="1600" i="1" dirty="0">
                <a:solidFill>
                  <a:srgbClr val="000099"/>
                </a:solidFill>
              </a:rPr>
              <a:t>(during winter months children will be moved inside as light fades)</a:t>
            </a:r>
          </a:p>
          <a:p>
            <a:pPr eaLnBrk="1" hangingPunct="1">
              <a:spcBef>
                <a:spcPct val="0"/>
              </a:spcBef>
              <a:buClrTx/>
              <a:buFont typeface="Wingdings" panose="05000000000000000000" pitchFamily="2" charset="2"/>
              <a:buNone/>
            </a:pPr>
            <a:endParaRPr lang="en-AU" altLang="en-US" sz="1600" dirty="0">
              <a:solidFill>
                <a:srgbClr val="000099"/>
              </a:solidFill>
            </a:endParaRPr>
          </a:p>
          <a:p>
            <a:pPr eaLnBrk="1" hangingPunct="1">
              <a:spcBef>
                <a:spcPct val="0"/>
              </a:spcBef>
              <a:buClrTx/>
              <a:buFont typeface="Wingdings" panose="05000000000000000000" pitchFamily="2" charset="2"/>
              <a:buNone/>
            </a:pPr>
            <a:r>
              <a:rPr lang="en-AU" altLang="en-US" sz="1600" dirty="0">
                <a:solidFill>
                  <a:srgbClr val="000099"/>
                </a:solidFill>
              </a:rPr>
              <a:t>Please speak to your room educator if you would like to discuss any aspects of the room routine or to obtain more detailed information, specific to your child’s room.</a:t>
            </a:r>
          </a:p>
          <a:p>
            <a:pPr algn="ctr" eaLnBrk="1" hangingPunct="1">
              <a:spcBef>
                <a:spcPct val="0"/>
              </a:spcBef>
              <a:buClrTx/>
              <a:buFontTx/>
              <a:buNone/>
            </a:pPr>
            <a:endParaRPr lang="en-AU" altLang="en-US" sz="1600" dirty="0">
              <a:solidFill>
                <a:srgbClr val="000099"/>
              </a:solidFill>
            </a:endParaRPr>
          </a:p>
          <a:p>
            <a:pPr algn="ctr" eaLnBrk="1" hangingPunct="1">
              <a:spcBef>
                <a:spcPct val="0"/>
              </a:spcBef>
              <a:buClrTx/>
              <a:buFontTx/>
              <a:buNone/>
            </a:pPr>
            <a:endParaRPr lang="en-AU" altLang="en-US" sz="1600" dirty="0">
              <a:solidFill>
                <a:srgbClr val="000099"/>
              </a:solidFil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3" descr="GreenEggs_logo_print">
            <a:extLst>
              <a:ext uri="{FF2B5EF4-FFF2-40B4-BE49-F238E27FC236}">
                <a16:creationId xmlns:a16="http://schemas.microsoft.com/office/drawing/2014/main" id="{0A459592-61D7-44C5-AE69-13584AE0D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a:extLst>
              <a:ext uri="{FF2B5EF4-FFF2-40B4-BE49-F238E27FC236}">
                <a16:creationId xmlns:a16="http://schemas.microsoft.com/office/drawing/2014/main" id="{FC7F0C15-D816-4A5D-B596-B2609A56CAD6}"/>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18436" name="Rectangle 6">
            <a:extLst>
              <a:ext uri="{FF2B5EF4-FFF2-40B4-BE49-F238E27FC236}">
                <a16:creationId xmlns:a16="http://schemas.microsoft.com/office/drawing/2014/main" id="{0AF640BA-DA3F-40CB-86BD-A041634EF39A}"/>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b="1">
                <a:solidFill>
                  <a:srgbClr val="FF0000"/>
                </a:solidFill>
                <a:latin typeface="Calibri" panose="020F0502020204030204" pitchFamily="34" charset="0"/>
              </a:rPr>
              <a:t>SIGN IN/OUT PROCEDURE</a:t>
            </a:r>
          </a:p>
        </p:txBody>
      </p:sp>
      <p:sp>
        <p:nvSpPr>
          <p:cNvPr id="18437" name="Rectangle 8">
            <a:extLst>
              <a:ext uri="{FF2B5EF4-FFF2-40B4-BE49-F238E27FC236}">
                <a16:creationId xmlns:a16="http://schemas.microsoft.com/office/drawing/2014/main" id="{E3D97B7B-5C78-4C3D-A955-C510D9F72AD4}"/>
              </a:ext>
            </a:extLst>
          </p:cNvPr>
          <p:cNvSpPr>
            <a:spLocks noChangeArrowheads="1"/>
          </p:cNvSpPr>
          <p:nvPr/>
        </p:nvSpPr>
        <p:spPr bwMode="auto">
          <a:xfrm>
            <a:off x="827088" y="1557338"/>
            <a:ext cx="7632700" cy="5001369"/>
          </a:xfrm>
          <a:prstGeom prst="rect">
            <a:avLst/>
          </a:prstGeom>
          <a:noFill/>
          <a:ln>
            <a:noFill/>
          </a:ln>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 typeface="Wingdings" panose="05000000000000000000" pitchFamily="2" charset="2"/>
              <a:buChar char="v"/>
              <a:defRPr/>
            </a:pPr>
            <a:r>
              <a:rPr lang="en-AU" altLang="en-US" sz="1800">
                <a:solidFill>
                  <a:srgbClr val="000099"/>
                </a:solidFill>
                <a:latin typeface="Calibri" panose="020F0502020204030204" pitchFamily="34" charset="0"/>
              </a:rPr>
              <a:t>Signing children in and out of the Centre is extremely important for the following reasons:</a:t>
            </a:r>
          </a:p>
          <a:p>
            <a:pPr eaLnBrk="1" hangingPunct="1">
              <a:spcBef>
                <a:spcPct val="0"/>
              </a:spcBef>
              <a:buClrTx/>
              <a:buFont typeface="Wingdings" panose="05000000000000000000" pitchFamily="2" charset="2"/>
              <a:buNone/>
              <a:defRPr/>
            </a:pPr>
            <a:endParaRPr lang="en-AU" altLang="en-US" sz="1800">
              <a:solidFill>
                <a:srgbClr val="000099"/>
              </a:solidFill>
              <a:latin typeface="Calibri" panose="020F0502020204030204" pitchFamily="34" charset="0"/>
            </a:endParaRPr>
          </a:p>
          <a:p>
            <a:pPr lvl="1" eaLnBrk="1" hangingPunct="1">
              <a:spcBef>
                <a:spcPct val="0"/>
              </a:spcBef>
              <a:buClrTx/>
              <a:buFont typeface="Wingdings" panose="05000000000000000000" pitchFamily="2" charset="2"/>
              <a:buChar char="v"/>
              <a:defRPr/>
            </a:pPr>
            <a:r>
              <a:rPr lang="en-AU" altLang="en-US" sz="1800">
                <a:solidFill>
                  <a:srgbClr val="000099"/>
                </a:solidFill>
                <a:latin typeface="Calibri" panose="020F0502020204030204" pitchFamily="34" charset="0"/>
              </a:rPr>
              <a:t>Health and Safety – it records all children in attendance</a:t>
            </a:r>
          </a:p>
          <a:p>
            <a:pPr marL="457200" lvl="1" indent="0" eaLnBrk="1" hangingPunct="1">
              <a:spcBef>
                <a:spcPct val="0"/>
              </a:spcBef>
              <a:buClrTx/>
              <a:buFont typeface="Wingdings" panose="05000000000000000000" pitchFamily="2" charset="2"/>
              <a:buNone/>
              <a:defRPr/>
            </a:pPr>
            <a:endParaRPr lang="en-AU" altLang="en-US" sz="1800">
              <a:solidFill>
                <a:srgbClr val="000099"/>
              </a:solidFill>
              <a:latin typeface="Calibri" panose="020F0502020204030204" pitchFamily="34" charset="0"/>
            </a:endParaRPr>
          </a:p>
          <a:p>
            <a:pPr lvl="1" eaLnBrk="1" hangingPunct="1">
              <a:spcBef>
                <a:spcPct val="0"/>
              </a:spcBef>
              <a:buClrTx/>
              <a:buFont typeface="Wingdings" panose="05000000000000000000" pitchFamily="2" charset="2"/>
              <a:buChar char="v"/>
              <a:defRPr/>
            </a:pPr>
            <a:r>
              <a:rPr lang="en-AU" altLang="en-US" sz="1800">
                <a:solidFill>
                  <a:srgbClr val="000099"/>
                </a:solidFill>
                <a:latin typeface="Calibri" panose="020F0502020204030204" pitchFamily="34" charset="0"/>
              </a:rPr>
              <a:t>Centrelink – Parents or Guardians are only eligible for Child Care Subsidy for days where their child has been signed in and out or marked as absent and signed.  This means that parents must sign for all booked days (including absences)</a:t>
            </a:r>
          </a:p>
          <a:p>
            <a:pPr lvl="1" eaLnBrk="1" hangingPunct="1">
              <a:spcBef>
                <a:spcPct val="0"/>
              </a:spcBef>
              <a:buClrTx/>
              <a:buFont typeface="Wingdings" panose="05000000000000000000" pitchFamily="2" charset="2"/>
              <a:buChar char="v"/>
              <a:defRPr/>
            </a:pPr>
            <a:endParaRPr lang="en-AU" altLang="en-US" sz="1800">
              <a:solidFill>
                <a:srgbClr val="000099"/>
              </a:solidFill>
              <a:latin typeface="Calibri" panose="020F0502020204030204" pitchFamily="34" charset="0"/>
            </a:endParaRPr>
          </a:p>
          <a:p>
            <a:pPr lvl="1" eaLnBrk="1" hangingPunct="1">
              <a:spcBef>
                <a:spcPct val="0"/>
              </a:spcBef>
              <a:buClrTx/>
              <a:buFont typeface="Wingdings" panose="05000000000000000000" pitchFamily="2" charset="2"/>
              <a:buChar char="v"/>
              <a:defRPr/>
            </a:pPr>
            <a:r>
              <a:rPr lang="en-AU" altLang="en-US" sz="1800">
                <a:solidFill>
                  <a:srgbClr val="000099"/>
                </a:solidFill>
                <a:latin typeface="Calibri" panose="020F0502020204030204" pitchFamily="34" charset="0"/>
              </a:rPr>
              <a:t>We use an electronic sign in system at Green Eggs Early Childhood Centre.  This system is called OWNA.  </a:t>
            </a:r>
          </a:p>
          <a:p>
            <a:pPr lvl="1" eaLnBrk="1" hangingPunct="1">
              <a:spcBef>
                <a:spcPct val="0"/>
              </a:spcBef>
              <a:buClrTx/>
              <a:buFont typeface="Wingdings" panose="05000000000000000000" pitchFamily="2" charset="2"/>
              <a:buChar char="v"/>
              <a:defRPr/>
            </a:pPr>
            <a:endParaRPr lang="en-AU" altLang="en-US" sz="1800">
              <a:solidFill>
                <a:srgbClr val="000099"/>
              </a:solidFill>
              <a:latin typeface="Calibri" panose="020F0502020204030204" pitchFamily="34" charset="0"/>
            </a:endParaRPr>
          </a:p>
          <a:p>
            <a:pPr lvl="1" eaLnBrk="1" hangingPunct="1">
              <a:spcBef>
                <a:spcPct val="0"/>
              </a:spcBef>
              <a:buClrTx/>
              <a:buFont typeface="Wingdings" panose="05000000000000000000" pitchFamily="2" charset="2"/>
              <a:buChar char="v"/>
              <a:defRPr/>
            </a:pPr>
            <a:r>
              <a:rPr lang="en-AU" altLang="en-US" sz="1800">
                <a:solidFill>
                  <a:srgbClr val="000099"/>
                </a:solidFill>
                <a:latin typeface="Calibri" panose="020F0502020204030204" pitchFamily="34" charset="0"/>
              </a:rPr>
              <a:t>It is important for all families to download and access the OWNA Parent App prior to their child’s first day of attendance.</a:t>
            </a:r>
            <a:br>
              <a:rPr lang="en-AU" altLang="en-US" sz="1300">
                <a:solidFill>
                  <a:srgbClr val="000099"/>
                </a:solidFill>
                <a:latin typeface="Calibri" panose="020F0502020204030204" pitchFamily="34" charset="0"/>
              </a:rPr>
            </a:br>
            <a:endParaRPr lang="en-AU" altLang="en-US" sz="1300">
              <a:solidFill>
                <a:srgbClr val="000099"/>
              </a:solidFill>
              <a:latin typeface="Calibri" panose="020F0502020204030204" pitchFamily="34" charset="0"/>
            </a:endParaRPr>
          </a:p>
          <a:p>
            <a:pPr eaLnBrk="1" hangingPunct="1">
              <a:spcBef>
                <a:spcPct val="0"/>
              </a:spcBef>
              <a:buClrTx/>
              <a:buFont typeface="Wingdings" panose="05000000000000000000" pitchFamily="2" charset="2"/>
              <a:buNone/>
              <a:defRPr/>
            </a:pPr>
            <a:br>
              <a:rPr lang="en-AU" altLang="en-US" sz="1800">
                <a:solidFill>
                  <a:srgbClr val="000099"/>
                </a:solidFill>
                <a:latin typeface="Calibri" panose="020F0502020204030204" pitchFamily="34" charset="0"/>
              </a:rPr>
            </a:br>
            <a:endParaRPr lang="en-AU" altLang="en-US" sz="1800">
              <a:solidFill>
                <a:srgbClr val="000099"/>
              </a:solidFill>
              <a:latin typeface="Calibri" panose="020F0502020204030204" pitchFamily="34" charset="0"/>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2" descr="GreenEggs_logo_print">
            <a:extLst>
              <a:ext uri="{FF2B5EF4-FFF2-40B4-BE49-F238E27FC236}">
                <a16:creationId xmlns:a16="http://schemas.microsoft.com/office/drawing/2014/main" id="{34D839CD-68ED-47B6-B28A-EA33A1A96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a:extLst>
              <a:ext uri="{FF2B5EF4-FFF2-40B4-BE49-F238E27FC236}">
                <a16:creationId xmlns:a16="http://schemas.microsoft.com/office/drawing/2014/main" id="{C7F04CAA-AE06-4ACC-9219-51D5F2491EC3}"/>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74756" name="Rectangle 4">
            <a:extLst>
              <a:ext uri="{FF2B5EF4-FFF2-40B4-BE49-F238E27FC236}">
                <a16:creationId xmlns:a16="http://schemas.microsoft.com/office/drawing/2014/main" id="{7886A575-75A2-4019-A099-A652C12EEFA1}"/>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OWNA (Online Programming)</a:t>
            </a:r>
          </a:p>
        </p:txBody>
      </p:sp>
      <p:sp>
        <p:nvSpPr>
          <p:cNvPr id="74757" name="Rectangle 5">
            <a:extLst>
              <a:ext uri="{FF2B5EF4-FFF2-40B4-BE49-F238E27FC236}">
                <a16:creationId xmlns:a16="http://schemas.microsoft.com/office/drawing/2014/main" id="{02932819-FC47-4D82-9616-E7012C159BF0}"/>
              </a:ext>
            </a:extLst>
          </p:cNvPr>
          <p:cNvSpPr>
            <a:spLocks noChangeArrowheads="1"/>
          </p:cNvSpPr>
          <p:nvPr/>
        </p:nvSpPr>
        <p:spPr bwMode="auto">
          <a:xfrm>
            <a:off x="827088" y="1557338"/>
            <a:ext cx="799306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AU" altLang="en-US" sz="1800" dirty="0">
              <a:solidFill>
                <a:srgbClr val="000099"/>
              </a:solidFill>
            </a:endParaRPr>
          </a:p>
          <a:p>
            <a:pPr eaLnBrk="1" hangingPunct="1">
              <a:spcBef>
                <a:spcPct val="0"/>
              </a:spcBef>
              <a:buClrTx/>
              <a:buFont typeface="Wingdings" panose="05000000000000000000" pitchFamily="2" charset="2"/>
              <a:buNone/>
            </a:pPr>
            <a:r>
              <a:rPr lang="en-AU" altLang="en-US" sz="1800" b="1" dirty="0">
                <a:solidFill>
                  <a:srgbClr val="000099"/>
                </a:solidFill>
              </a:rPr>
              <a:t>OWNA</a:t>
            </a:r>
          </a:p>
          <a:p>
            <a:pPr eaLnBrk="1" hangingPunct="1">
              <a:spcBef>
                <a:spcPct val="0"/>
              </a:spcBef>
              <a:buClrTx/>
              <a:buFont typeface="Wingdings" panose="05000000000000000000" pitchFamily="2" charset="2"/>
              <a:buChar char="v"/>
            </a:pPr>
            <a:endParaRPr lang="en-AU" altLang="en-US" sz="1800" b="1" dirty="0">
              <a:solidFill>
                <a:srgbClr val="000099"/>
              </a:solidFill>
            </a:endParaRPr>
          </a:p>
          <a:p>
            <a:pPr eaLnBrk="1" hangingPunct="1">
              <a:spcBef>
                <a:spcPct val="0"/>
              </a:spcBef>
              <a:buClrTx/>
              <a:buFont typeface="Wingdings" panose="05000000000000000000" pitchFamily="2" charset="2"/>
              <a:buNone/>
            </a:pPr>
            <a:r>
              <a:rPr lang="en-AU" altLang="en-US" sz="1600" dirty="0">
                <a:solidFill>
                  <a:srgbClr val="000099"/>
                </a:solidFill>
              </a:rPr>
              <a:t>OWNA allows families to interact and engage with our service.   In addition to all of the other functions (outlined in this slideshow), parents can also use OWNA to: </a:t>
            </a:r>
          </a:p>
          <a:p>
            <a:pPr eaLnBrk="1" hangingPunct="1">
              <a:spcBef>
                <a:spcPct val="0"/>
              </a:spcBef>
              <a:buClrTx/>
              <a:buFont typeface="Wingdings" panose="05000000000000000000" pitchFamily="2" charset="2"/>
              <a:buNone/>
            </a:pPr>
            <a:endParaRPr lang="en-AU" altLang="en-US" sz="1600" dirty="0">
              <a:solidFill>
                <a:srgbClr val="000099"/>
              </a:solidFill>
            </a:endParaRPr>
          </a:p>
          <a:p>
            <a:pPr lvl="1" eaLnBrk="1" hangingPunct="1">
              <a:spcBef>
                <a:spcPct val="0"/>
              </a:spcBef>
              <a:buClrTx/>
              <a:buFont typeface="Wingdings" panose="05000000000000000000" pitchFamily="2" charset="2"/>
              <a:buChar char="v"/>
            </a:pPr>
            <a:r>
              <a:rPr lang="en-AU" altLang="en-US" sz="1600" dirty="0">
                <a:solidFill>
                  <a:srgbClr val="000099"/>
                </a:solidFill>
              </a:rPr>
              <a:t>- Share important information about their child</a:t>
            </a:r>
          </a:p>
          <a:p>
            <a:pPr lvl="1" eaLnBrk="1" hangingPunct="1">
              <a:spcBef>
                <a:spcPct val="0"/>
              </a:spcBef>
              <a:buClrTx/>
              <a:buFont typeface="Wingdings" panose="05000000000000000000" pitchFamily="2" charset="2"/>
              <a:buChar char="v"/>
            </a:pPr>
            <a:r>
              <a:rPr lang="en-AU" altLang="en-US" sz="1600" dirty="0">
                <a:solidFill>
                  <a:srgbClr val="000099"/>
                </a:solidFill>
              </a:rPr>
              <a:t>- See the daily programs</a:t>
            </a:r>
          </a:p>
          <a:p>
            <a:pPr lvl="1" eaLnBrk="1" hangingPunct="1">
              <a:spcBef>
                <a:spcPct val="0"/>
              </a:spcBef>
              <a:buClrTx/>
              <a:buFont typeface="Wingdings" panose="05000000000000000000" pitchFamily="2" charset="2"/>
              <a:buChar char="v"/>
            </a:pPr>
            <a:r>
              <a:rPr lang="en-AU" altLang="en-US" sz="1600" dirty="0">
                <a:solidFill>
                  <a:srgbClr val="000099"/>
                </a:solidFill>
              </a:rPr>
              <a:t>- See their child's portfolio of observations</a:t>
            </a:r>
          </a:p>
          <a:p>
            <a:pPr lvl="1" eaLnBrk="1" hangingPunct="1">
              <a:spcBef>
                <a:spcPct val="0"/>
              </a:spcBef>
              <a:buClrTx/>
              <a:buFont typeface="Wingdings" panose="05000000000000000000" pitchFamily="2" charset="2"/>
              <a:buChar char="v"/>
            </a:pPr>
            <a:r>
              <a:rPr lang="en-AU" altLang="en-US" sz="1600" dirty="0">
                <a:solidFill>
                  <a:srgbClr val="000099"/>
                </a:solidFill>
              </a:rPr>
              <a:t>- Comment on observations</a:t>
            </a:r>
          </a:p>
          <a:p>
            <a:pPr lvl="1" eaLnBrk="1" hangingPunct="1">
              <a:spcBef>
                <a:spcPct val="0"/>
              </a:spcBef>
              <a:buClrTx/>
              <a:buFont typeface="Wingdings" panose="05000000000000000000" pitchFamily="2" charset="2"/>
              <a:buChar char="v"/>
            </a:pPr>
            <a:r>
              <a:rPr lang="en-AU" altLang="en-US" sz="1600" dirty="0">
                <a:solidFill>
                  <a:srgbClr val="000099"/>
                </a:solidFill>
              </a:rPr>
              <a:t>- Share an observation from home</a:t>
            </a:r>
          </a:p>
          <a:p>
            <a:pPr lvl="1" eaLnBrk="1" hangingPunct="1">
              <a:spcBef>
                <a:spcPct val="0"/>
              </a:spcBef>
              <a:buClrTx/>
              <a:buFont typeface="Wingdings" panose="05000000000000000000" pitchFamily="2" charset="2"/>
              <a:buChar char="v"/>
            </a:pPr>
            <a:r>
              <a:rPr lang="en-AU" altLang="en-US" sz="1600" dirty="0">
                <a:solidFill>
                  <a:srgbClr val="000099"/>
                </a:solidFill>
              </a:rPr>
              <a:t>- Collaborate in the review and improvement of important documents such as centre policies and procedures;</a:t>
            </a:r>
          </a:p>
          <a:p>
            <a:pPr lvl="1" eaLnBrk="1" hangingPunct="1">
              <a:spcBef>
                <a:spcPct val="0"/>
              </a:spcBef>
              <a:buClrTx/>
              <a:buFont typeface="Wingdings" panose="05000000000000000000" pitchFamily="2" charset="2"/>
              <a:buChar char="v"/>
            </a:pPr>
            <a:r>
              <a:rPr lang="en-AU" altLang="en-US" sz="1600" dirty="0">
                <a:solidFill>
                  <a:srgbClr val="000099"/>
                </a:solidFill>
              </a:rPr>
              <a:t>-Access important centre information i.e. newsletters, events, rosters etc</a:t>
            </a:r>
          </a:p>
          <a:p>
            <a:pPr lvl="1" eaLnBrk="1" hangingPunct="1">
              <a:spcBef>
                <a:spcPct val="0"/>
              </a:spcBef>
              <a:buClrTx/>
              <a:buFont typeface="Wingdings" panose="05000000000000000000" pitchFamily="2" charset="2"/>
              <a:buChar char="v"/>
            </a:pPr>
            <a:endParaRPr lang="en-AU" altLang="en-US" sz="1400" dirty="0">
              <a:solidFill>
                <a:srgbClr val="000099"/>
              </a:solidFill>
            </a:endParaRPr>
          </a:p>
          <a:p>
            <a:pPr eaLnBrk="1" hangingPunct="1">
              <a:spcBef>
                <a:spcPct val="0"/>
              </a:spcBef>
              <a:buClrTx/>
              <a:buFont typeface="Wingdings" panose="05000000000000000000" pitchFamily="2" charset="2"/>
              <a:buNone/>
            </a:pPr>
            <a:r>
              <a:rPr lang="en-AU" altLang="en-US" sz="1600" dirty="0">
                <a:solidFill>
                  <a:srgbClr val="000099"/>
                </a:solidFill>
              </a:rPr>
              <a:t>Educators are notified by email when parents submit or change any details regarding their child, including comments on observations and programming activities.</a:t>
            </a:r>
          </a:p>
          <a:p>
            <a:pPr eaLnBrk="1" hangingPunct="1">
              <a:spcBef>
                <a:spcPct val="0"/>
              </a:spcBef>
              <a:buClrTx/>
              <a:buFont typeface="Wingdings" panose="05000000000000000000" pitchFamily="2" charset="2"/>
              <a:buNone/>
            </a:pPr>
            <a:endParaRPr lang="en-AU" altLang="en-US" sz="1600" dirty="0">
              <a:solidFill>
                <a:srgbClr val="000099"/>
              </a:solidFill>
            </a:endParaRPr>
          </a:p>
          <a:p>
            <a:pPr eaLnBrk="1" hangingPunct="1">
              <a:spcBef>
                <a:spcPct val="0"/>
              </a:spcBef>
              <a:buClrTx/>
              <a:buFont typeface="Wingdings" panose="05000000000000000000" pitchFamily="2" charset="2"/>
              <a:buNone/>
            </a:pPr>
            <a:r>
              <a:rPr lang="en-AU" altLang="en-US" sz="1600" dirty="0">
                <a:solidFill>
                  <a:srgbClr val="000099"/>
                </a:solidFill>
              </a:rPr>
              <a:t>Parents will be invited to access OWNA as part of the enrolment process.</a:t>
            </a:r>
          </a:p>
          <a:p>
            <a:pPr eaLnBrk="1" hangingPunct="1">
              <a:spcBef>
                <a:spcPct val="0"/>
              </a:spcBef>
              <a:buClrTx/>
              <a:buFont typeface="Wingdings" panose="05000000000000000000" pitchFamily="2" charset="2"/>
              <a:buChar char="v"/>
            </a:pPr>
            <a:endParaRPr lang="en-AU" altLang="en-US" sz="1600" dirty="0">
              <a:solidFill>
                <a:srgbClr val="000099"/>
              </a:solidFill>
            </a:endParaRPr>
          </a:p>
        </p:txBody>
      </p:sp>
      <p:pic>
        <p:nvPicPr>
          <p:cNvPr id="74758" name="Picture 5" descr="OWNA Childcare Apps - Best Childcare App &amp; It's FREE">
            <a:extLst>
              <a:ext uri="{FF2B5EF4-FFF2-40B4-BE49-F238E27FC236}">
                <a16:creationId xmlns:a16="http://schemas.microsoft.com/office/drawing/2014/main" id="{9B73FFFE-4571-449D-8B6E-8B4E7B1FD8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573213"/>
            <a:ext cx="9461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6802" name="Picture 2" descr="GreenEggs_logo_print">
            <a:extLst>
              <a:ext uri="{FF2B5EF4-FFF2-40B4-BE49-F238E27FC236}">
                <a16:creationId xmlns:a16="http://schemas.microsoft.com/office/drawing/2014/main" id="{8CBD0BD9-A878-4D0A-B821-45DAC0F98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a:extLst>
              <a:ext uri="{FF2B5EF4-FFF2-40B4-BE49-F238E27FC236}">
                <a16:creationId xmlns:a16="http://schemas.microsoft.com/office/drawing/2014/main" id="{87F96016-C8B9-46C1-B266-ED0570A451A8}"/>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76804" name="Rectangle 4">
            <a:extLst>
              <a:ext uri="{FF2B5EF4-FFF2-40B4-BE49-F238E27FC236}">
                <a16:creationId xmlns:a16="http://schemas.microsoft.com/office/drawing/2014/main" id="{F0B6B5E5-53E7-4933-8F5B-D89CC5EFCBCC}"/>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Parent Volunteer Information</a:t>
            </a:r>
          </a:p>
        </p:txBody>
      </p:sp>
      <p:sp>
        <p:nvSpPr>
          <p:cNvPr id="76805" name="Rectangle 5">
            <a:extLst>
              <a:ext uri="{FF2B5EF4-FFF2-40B4-BE49-F238E27FC236}">
                <a16:creationId xmlns:a16="http://schemas.microsoft.com/office/drawing/2014/main" id="{C168D0A3-BC6C-4BB7-9232-01BBFFA6A900}"/>
              </a:ext>
            </a:extLst>
          </p:cNvPr>
          <p:cNvSpPr>
            <a:spLocks noChangeArrowheads="1"/>
          </p:cNvSpPr>
          <p:nvPr/>
        </p:nvSpPr>
        <p:spPr bwMode="auto">
          <a:xfrm>
            <a:off x="827088" y="1557338"/>
            <a:ext cx="7777162"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AU" altLang="en-US" sz="1800" dirty="0">
              <a:solidFill>
                <a:srgbClr val="000099"/>
              </a:solidFill>
            </a:endParaRPr>
          </a:p>
          <a:p>
            <a:pPr eaLnBrk="1" hangingPunct="1">
              <a:spcBef>
                <a:spcPct val="0"/>
              </a:spcBef>
              <a:buClrTx/>
              <a:buFont typeface="Wingdings" panose="05000000000000000000" pitchFamily="2" charset="2"/>
              <a:buChar char="v"/>
            </a:pPr>
            <a:r>
              <a:rPr lang="en-AU" altLang="en-US" sz="1600" dirty="0">
                <a:solidFill>
                  <a:srgbClr val="000099"/>
                </a:solidFill>
              </a:rPr>
              <a:t>Did you know that you can become a valuable helper in your child’s classroom?</a:t>
            </a:r>
          </a:p>
          <a:p>
            <a:pPr eaLnBrk="1" hangingPunct="1">
              <a:spcBef>
                <a:spcPct val="0"/>
              </a:spcBef>
              <a:buClrTx/>
              <a:buFont typeface="Wingdings" panose="05000000000000000000" pitchFamily="2" charset="2"/>
              <a:buChar char="v"/>
            </a:pPr>
            <a:r>
              <a:rPr lang="en-AU" altLang="en-US" sz="1600" dirty="0">
                <a:solidFill>
                  <a:srgbClr val="000099"/>
                </a:solidFill>
              </a:rPr>
              <a:t>Did you know that your presence and sharing your unique experience and skills can benefit not only your child, but every child in the room?</a:t>
            </a:r>
          </a:p>
          <a:p>
            <a:pPr eaLnBrk="1" hangingPunct="1">
              <a:spcBef>
                <a:spcPct val="0"/>
              </a:spcBef>
              <a:buClrTx/>
              <a:buFont typeface="Wingdings" panose="05000000000000000000" pitchFamily="2" charset="2"/>
              <a:buChar char="v"/>
            </a:pPr>
            <a:r>
              <a:rPr lang="en-AU" altLang="en-US" sz="1600" dirty="0">
                <a:solidFill>
                  <a:srgbClr val="000099"/>
                </a:solidFill>
              </a:rPr>
              <a:t>Do you know what your child does in the day, who they play with, what activity they enjoy most?</a:t>
            </a:r>
          </a:p>
          <a:p>
            <a:pPr eaLnBrk="1" hangingPunct="1">
              <a:spcBef>
                <a:spcPct val="0"/>
              </a:spcBef>
              <a:buClrTx/>
              <a:buFont typeface="Wingdings" panose="05000000000000000000" pitchFamily="2" charset="2"/>
              <a:buChar char="v"/>
            </a:pPr>
            <a:r>
              <a:rPr lang="en-AU" altLang="en-US" sz="1600" dirty="0">
                <a:solidFill>
                  <a:srgbClr val="000099"/>
                </a:solidFill>
              </a:rPr>
              <a:t>Did you know that you only need to give a small amount of your time to make a difference?</a:t>
            </a:r>
          </a:p>
          <a:p>
            <a:pPr eaLnBrk="1" hangingPunct="1">
              <a:spcBef>
                <a:spcPct val="0"/>
              </a:spcBef>
              <a:buClrTx/>
              <a:buFont typeface="Wingdings" panose="05000000000000000000" pitchFamily="2" charset="2"/>
              <a:buChar char="v"/>
            </a:pPr>
            <a:r>
              <a:rPr lang="en-AU" altLang="en-US" sz="1600" dirty="0">
                <a:solidFill>
                  <a:srgbClr val="000099"/>
                </a:solidFill>
              </a:rPr>
              <a:t>Did you know that volunteering at Green Eggs will contribute to your “work/study” hours for the purpose of the Child Care Subsidy (CCS) Activity Test.</a:t>
            </a:r>
          </a:p>
          <a:p>
            <a:pPr algn="ctr" eaLnBrk="1" hangingPunct="1">
              <a:spcBef>
                <a:spcPct val="0"/>
              </a:spcBef>
              <a:buClrTx/>
              <a:buFontTx/>
              <a:buNone/>
            </a:pPr>
            <a:endParaRPr lang="en-AU" altLang="en-US" sz="1600" dirty="0">
              <a:solidFill>
                <a:srgbClr val="000099"/>
              </a:solidFill>
            </a:endParaRPr>
          </a:p>
          <a:p>
            <a:pPr algn="ctr" eaLnBrk="1" hangingPunct="1">
              <a:spcBef>
                <a:spcPct val="0"/>
              </a:spcBef>
              <a:buClrTx/>
              <a:buFontTx/>
              <a:buNone/>
            </a:pPr>
            <a:r>
              <a:rPr lang="en-AU" altLang="en-US" sz="1600" b="1" dirty="0">
                <a:solidFill>
                  <a:srgbClr val="000099"/>
                </a:solidFill>
              </a:rPr>
              <a:t>Please note that the success of our computer based literacy program (Reading Eggs) in our Kindergarten room each year depends on parent/carer/grandparent volunteers. </a:t>
            </a:r>
          </a:p>
          <a:p>
            <a:pPr algn="ctr" eaLnBrk="1" hangingPunct="1">
              <a:spcBef>
                <a:spcPct val="0"/>
              </a:spcBef>
              <a:buClrTx/>
              <a:buFontTx/>
              <a:buNone/>
            </a:pPr>
            <a:endParaRPr lang="en-AU" altLang="en-US" sz="1600" b="1" dirty="0">
              <a:solidFill>
                <a:srgbClr val="000099"/>
              </a:solidFill>
            </a:endParaRPr>
          </a:p>
          <a:p>
            <a:pPr algn="ctr" eaLnBrk="1" hangingPunct="1">
              <a:spcBef>
                <a:spcPct val="0"/>
              </a:spcBef>
              <a:buClrTx/>
              <a:buFontTx/>
              <a:buNone/>
            </a:pPr>
            <a:r>
              <a:rPr lang="en-AU" altLang="en-US" sz="1600" b="1" dirty="0">
                <a:solidFill>
                  <a:srgbClr val="000099"/>
                </a:solidFill>
              </a:rPr>
              <a:t>If you are interested in becoming a parent helper, in any room, please speak to your child’s educator or see our Centre Director (Susan).   </a:t>
            </a:r>
            <a:endParaRPr lang="en-AU" altLang="en-US" sz="1600" dirty="0">
              <a:solidFill>
                <a:srgbClr val="000099"/>
              </a:solidFill>
            </a:endParaRPr>
          </a:p>
          <a:p>
            <a:pPr algn="ctr" eaLnBrk="1" hangingPunct="1">
              <a:spcBef>
                <a:spcPct val="0"/>
              </a:spcBef>
              <a:buClrTx/>
              <a:buFontTx/>
              <a:buNone/>
            </a:pPr>
            <a:endParaRPr lang="en-AU" altLang="en-US" sz="1600" dirty="0">
              <a:solidFill>
                <a:srgbClr val="000099"/>
              </a:solidFill>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898" name="Picture 2" descr="GreenEggs_logo_print">
            <a:extLst>
              <a:ext uri="{FF2B5EF4-FFF2-40B4-BE49-F238E27FC236}">
                <a16:creationId xmlns:a16="http://schemas.microsoft.com/office/drawing/2014/main" id="{2897E34E-4902-4F54-B5D4-343207646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a:extLst>
              <a:ext uri="{FF2B5EF4-FFF2-40B4-BE49-F238E27FC236}">
                <a16:creationId xmlns:a16="http://schemas.microsoft.com/office/drawing/2014/main" id="{9575F005-CBC2-475F-89B4-71340512B428}"/>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80900" name="Rectangle 4">
            <a:extLst>
              <a:ext uri="{FF2B5EF4-FFF2-40B4-BE49-F238E27FC236}">
                <a16:creationId xmlns:a16="http://schemas.microsoft.com/office/drawing/2014/main" id="{1F446609-4514-4E2D-8E68-F7EBAB722D22}"/>
              </a:ext>
            </a:extLst>
          </p:cNvPr>
          <p:cNvSpPr>
            <a:spLocks noChangeArrowheads="1"/>
          </p:cNvSpPr>
          <p:nvPr/>
        </p:nvSpPr>
        <p:spPr bwMode="auto">
          <a:xfrm>
            <a:off x="539750" y="404813"/>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Policy – Parental Interaction </a:t>
            </a:r>
          </a:p>
        </p:txBody>
      </p:sp>
      <p:sp>
        <p:nvSpPr>
          <p:cNvPr id="80901" name="Rectangle 5">
            <a:extLst>
              <a:ext uri="{FF2B5EF4-FFF2-40B4-BE49-F238E27FC236}">
                <a16:creationId xmlns:a16="http://schemas.microsoft.com/office/drawing/2014/main" id="{3DAC2BF0-6B56-4FC3-8466-8B55A887602F}"/>
              </a:ext>
            </a:extLst>
          </p:cNvPr>
          <p:cNvSpPr>
            <a:spLocks noChangeArrowheads="1"/>
          </p:cNvSpPr>
          <p:nvPr/>
        </p:nvSpPr>
        <p:spPr bwMode="auto">
          <a:xfrm>
            <a:off x="755650" y="1268413"/>
            <a:ext cx="77771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p:txBody>
      </p:sp>
      <p:sp>
        <p:nvSpPr>
          <p:cNvPr id="80902" name="Rectangle 6">
            <a:extLst>
              <a:ext uri="{FF2B5EF4-FFF2-40B4-BE49-F238E27FC236}">
                <a16:creationId xmlns:a16="http://schemas.microsoft.com/office/drawing/2014/main" id="{C329F6AC-2EA8-4118-AA07-C561C64A10CB}"/>
              </a:ext>
            </a:extLst>
          </p:cNvPr>
          <p:cNvSpPr>
            <a:spLocks noChangeArrowheads="1"/>
          </p:cNvSpPr>
          <p:nvPr/>
        </p:nvSpPr>
        <p:spPr bwMode="auto">
          <a:xfrm>
            <a:off x="684213" y="1123950"/>
            <a:ext cx="777716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AU" altLang="en-US" sz="1600" dirty="0">
                <a:solidFill>
                  <a:srgbClr val="000099"/>
                </a:solidFill>
              </a:rPr>
              <a:t>This Policy looks at the various communication methods employed by the Centre to engage and connect with parents.  It should be understood that communication is a “two way street”.  It is expected that parents will be pro-active in reading centre announcements, newsletters and notices and that at least one family member is to be “active” on the Centre’s main communication system (OWNA).    </a:t>
            </a:r>
          </a:p>
          <a:p>
            <a:pPr eaLnBrk="1" hangingPunct="1">
              <a:spcBef>
                <a:spcPct val="0"/>
              </a:spcBef>
              <a:buClrTx/>
              <a:buFontTx/>
              <a:buNone/>
            </a:pPr>
            <a:endParaRPr lang="en-AU" altLang="en-US" sz="1600" dirty="0">
              <a:solidFill>
                <a:srgbClr val="000099"/>
              </a:solidFill>
            </a:endParaRPr>
          </a:p>
          <a:p>
            <a:pPr eaLnBrk="1" hangingPunct="1">
              <a:spcBef>
                <a:spcPct val="0"/>
              </a:spcBef>
              <a:buClrTx/>
              <a:buFontTx/>
              <a:buNone/>
            </a:pPr>
            <a:r>
              <a:rPr lang="en-AU" altLang="en-US" sz="1600" dirty="0">
                <a:solidFill>
                  <a:srgbClr val="000099"/>
                </a:solidFill>
              </a:rPr>
              <a:t>This policy also outlines the </a:t>
            </a:r>
            <a:r>
              <a:rPr lang="en-AU" altLang="en-US" sz="1600" b="1" dirty="0">
                <a:solidFill>
                  <a:srgbClr val="000099"/>
                </a:solidFill>
              </a:rPr>
              <a:t>Parental Grievance Procedure.</a:t>
            </a:r>
            <a:r>
              <a:rPr lang="en-AU" altLang="en-US" sz="1600" dirty="0">
                <a:solidFill>
                  <a:srgbClr val="000099"/>
                </a:solidFill>
              </a:rPr>
              <a:t>  </a:t>
            </a:r>
          </a:p>
          <a:p>
            <a:pPr eaLnBrk="1" hangingPunct="1">
              <a:spcBef>
                <a:spcPct val="0"/>
              </a:spcBef>
              <a:buClrTx/>
              <a:buFontTx/>
              <a:buNone/>
            </a:pPr>
            <a:r>
              <a:rPr lang="en-AU" altLang="en-US" sz="1600" dirty="0">
                <a:solidFill>
                  <a:srgbClr val="000099"/>
                </a:solidFill>
              </a:rPr>
              <a:t>Green Eggs strives to provide the highest quality service to all children and their families.  We understand that we are not perfect and at times parents may have grievances.  If at any time you are not completely satisfied with the care and education provided by our Service, we encourage you to speak up.  This is an opportunity for us to grow and learn from our mistakes and to put in place processes and procedures to improve our Centre.  Parent forms, (including Parent Complaint Forms) can be found under “forms” in the OWNA Parent App.</a:t>
            </a:r>
          </a:p>
          <a:p>
            <a:pPr eaLnBrk="1" hangingPunct="1">
              <a:spcBef>
                <a:spcPct val="0"/>
              </a:spcBef>
              <a:buClrTx/>
              <a:buFontTx/>
              <a:buNone/>
            </a:pPr>
            <a:endParaRPr lang="en-AU" altLang="en-US" sz="1600" dirty="0">
              <a:solidFill>
                <a:srgbClr val="000099"/>
              </a:solidFill>
            </a:endParaRPr>
          </a:p>
          <a:p>
            <a:pPr eaLnBrk="1" hangingPunct="1">
              <a:spcBef>
                <a:spcPct val="0"/>
              </a:spcBef>
              <a:buClrTx/>
              <a:buFontTx/>
              <a:buNone/>
            </a:pPr>
            <a:r>
              <a:rPr lang="en-AU" altLang="en-US" sz="1600" b="1" dirty="0">
                <a:solidFill>
                  <a:srgbClr val="000099"/>
                </a:solidFill>
              </a:rPr>
              <a:t>Code of Conduct</a:t>
            </a:r>
          </a:p>
          <a:p>
            <a:pPr eaLnBrk="1" hangingPunct="1">
              <a:spcBef>
                <a:spcPct val="0"/>
              </a:spcBef>
              <a:buClrTx/>
              <a:buFont typeface="Wingdings" panose="05000000000000000000" pitchFamily="2" charset="2"/>
              <a:buChar char="v"/>
            </a:pPr>
            <a:r>
              <a:rPr lang="en-AU" altLang="en-US" sz="1600" dirty="0">
                <a:solidFill>
                  <a:srgbClr val="000099"/>
                </a:solidFill>
              </a:rPr>
              <a:t>Parents must adhere to the Code of Conduct for Parents/Guardians as per the Parent Handbook</a:t>
            </a:r>
          </a:p>
          <a:p>
            <a:pPr eaLnBrk="1" hangingPunct="1">
              <a:spcBef>
                <a:spcPct val="0"/>
              </a:spcBef>
              <a:buClrTx/>
              <a:buFont typeface="Wingdings" panose="05000000000000000000" pitchFamily="2" charset="2"/>
              <a:buChar char="v"/>
            </a:pPr>
            <a:r>
              <a:rPr lang="en-AU" altLang="en-US" sz="1600" dirty="0">
                <a:solidFill>
                  <a:srgbClr val="000099"/>
                </a:solidFill>
              </a:rPr>
              <a:t>In particular, parents must treat all staff with respect, it is not appropriate for parents to confront, harass or abuse staff.  All exchanges should be respectful and seek positive outcomes.</a:t>
            </a:r>
          </a:p>
          <a:p>
            <a:pPr eaLnBrk="1" hangingPunct="1">
              <a:spcBef>
                <a:spcPct val="0"/>
              </a:spcBef>
              <a:buClrTx/>
              <a:buFont typeface="Wingdings" panose="05000000000000000000" pitchFamily="2" charset="2"/>
              <a:buChar char="v"/>
            </a:pPr>
            <a:r>
              <a:rPr lang="en-AU" altLang="en-US" sz="1600" dirty="0">
                <a:solidFill>
                  <a:srgbClr val="000099"/>
                </a:solidFill>
              </a:rPr>
              <a:t>Serious breaches of the Code of Conduct will result in cancellation of enrolment.</a:t>
            </a:r>
          </a:p>
          <a:p>
            <a:pPr eaLnBrk="1" hangingPunct="1">
              <a:spcBef>
                <a:spcPct val="0"/>
              </a:spcBef>
              <a:buClrTx/>
              <a:buFontTx/>
              <a:buNone/>
            </a:pPr>
            <a:r>
              <a:rPr lang="en-AU" altLang="en-US" sz="1600" dirty="0">
                <a:solidFill>
                  <a:srgbClr val="000099"/>
                </a:solidFill>
              </a:rPr>
              <a:t> </a:t>
            </a: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946" name="Picture 2" descr="GreenEggs_logo_print">
            <a:extLst>
              <a:ext uri="{FF2B5EF4-FFF2-40B4-BE49-F238E27FC236}">
                <a16:creationId xmlns:a16="http://schemas.microsoft.com/office/drawing/2014/main" id="{1C9CC112-F989-45A3-B3F9-767A54411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a:extLst>
              <a:ext uri="{FF2B5EF4-FFF2-40B4-BE49-F238E27FC236}">
                <a16:creationId xmlns:a16="http://schemas.microsoft.com/office/drawing/2014/main" id="{441CCEE3-160E-48D0-823D-3094F48EA537}"/>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82948" name="Rectangle 4">
            <a:extLst>
              <a:ext uri="{FF2B5EF4-FFF2-40B4-BE49-F238E27FC236}">
                <a16:creationId xmlns:a16="http://schemas.microsoft.com/office/drawing/2014/main" id="{B9532565-3BAD-44C4-ABF8-4529ABB715A5}"/>
              </a:ext>
            </a:extLst>
          </p:cNvPr>
          <p:cNvSpPr>
            <a:spLocks noChangeArrowheads="1"/>
          </p:cNvSpPr>
          <p:nvPr/>
        </p:nvSpPr>
        <p:spPr bwMode="auto">
          <a:xfrm>
            <a:off x="0" y="404813"/>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Policy – Relationships with Children </a:t>
            </a:r>
          </a:p>
        </p:txBody>
      </p:sp>
      <p:sp>
        <p:nvSpPr>
          <p:cNvPr id="82949" name="Rectangle 5">
            <a:extLst>
              <a:ext uri="{FF2B5EF4-FFF2-40B4-BE49-F238E27FC236}">
                <a16:creationId xmlns:a16="http://schemas.microsoft.com/office/drawing/2014/main" id="{D41DAE18-3FA3-434F-9E3F-E0FAD34EBA84}"/>
              </a:ext>
            </a:extLst>
          </p:cNvPr>
          <p:cNvSpPr>
            <a:spLocks noChangeArrowheads="1"/>
          </p:cNvSpPr>
          <p:nvPr/>
        </p:nvSpPr>
        <p:spPr bwMode="auto">
          <a:xfrm>
            <a:off x="755650" y="1268413"/>
            <a:ext cx="77771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p:txBody>
      </p:sp>
      <p:sp>
        <p:nvSpPr>
          <p:cNvPr id="82950" name="Rectangle 7">
            <a:extLst>
              <a:ext uri="{FF2B5EF4-FFF2-40B4-BE49-F238E27FC236}">
                <a16:creationId xmlns:a16="http://schemas.microsoft.com/office/drawing/2014/main" id="{4E7C2582-1B68-4990-9DA0-5963D219EED5}"/>
              </a:ext>
            </a:extLst>
          </p:cNvPr>
          <p:cNvSpPr>
            <a:spLocks noChangeArrowheads="1"/>
          </p:cNvSpPr>
          <p:nvPr/>
        </p:nvSpPr>
        <p:spPr bwMode="auto">
          <a:xfrm>
            <a:off x="601663" y="923925"/>
            <a:ext cx="7777162"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AU" altLang="en-US" sz="1400" dirty="0">
              <a:solidFill>
                <a:srgbClr val="000099"/>
              </a:solidFill>
            </a:endParaRPr>
          </a:p>
          <a:p>
            <a:pPr eaLnBrk="1" hangingPunct="1">
              <a:spcBef>
                <a:spcPct val="0"/>
              </a:spcBef>
              <a:buClrTx/>
              <a:buFontTx/>
              <a:buNone/>
            </a:pPr>
            <a:r>
              <a:rPr lang="en-AU" altLang="en-US" sz="1600" dirty="0">
                <a:solidFill>
                  <a:srgbClr val="000099"/>
                </a:solidFill>
              </a:rPr>
              <a:t>Our Service aims to ensure that all educators form positive relationships with children, focussing on ensuring that children feel safe and supported in the Service. Educators will encourage positive relationships between children and their peers as well as with educators and volunteers at the Service. </a:t>
            </a:r>
          </a:p>
          <a:p>
            <a:pPr eaLnBrk="1" hangingPunct="1">
              <a:spcBef>
                <a:spcPct val="0"/>
              </a:spcBef>
              <a:buClrTx/>
              <a:buFontTx/>
              <a:buNone/>
            </a:pPr>
            <a:endParaRPr lang="en-AU" altLang="en-US" sz="1600" dirty="0">
              <a:solidFill>
                <a:srgbClr val="000099"/>
              </a:solidFill>
            </a:endParaRPr>
          </a:p>
          <a:p>
            <a:pPr eaLnBrk="1" hangingPunct="1">
              <a:spcBef>
                <a:spcPct val="0"/>
              </a:spcBef>
              <a:buClrTx/>
              <a:buFontTx/>
              <a:buNone/>
            </a:pPr>
            <a:r>
              <a:rPr lang="en-AU" altLang="en-US" sz="1600" dirty="0">
                <a:solidFill>
                  <a:srgbClr val="000099"/>
                </a:solidFill>
              </a:rPr>
              <a:t>Our philosophy will guide our interactions with children and families with a focus on kindness as a core value.</a:t>
            </a:r>
          </a:p>
          <a:p>
            <a:pPr eaLnBrk="1" hangingPunct="1">
              <a:spcBef>
                <a:spcPct val="0"/>
              </a:spcBef>
              <a:buClrTx/>
              <a:buFontTx/>
              <a:buNone/>
            </a:pPr>
            <a:endParaRPr lang="en-AU" altLang="en-US" sz="1600" b="1" dirty="0">
              <a:solidFill>
                <a:srgbClr val="000099"/>
              </a:solidFill>
            </a:endParaRPr>
          </a:p>
          <a:p>
            <a:pPr eaLnBrk="1" hangingPunct="1">
              <a:spcBef>
                <a:spcPct val="0"/>
              </a:spcBef>
              <a:buClrTx/>
              <a:buFontTx/>
              <a:buNone/>
            </a:pPr>
            <a:r>
              <a:rPr lang="en-AU" altLang="en-US" sz="1600" b="1" dirty="0">
                <a:solidFill>
                  <a:srgbClr val="000099"/>
                </a:solidFill>
              </a:rPr>
              <a:t>Behaviour Guidance</a:t>
            </a:r>
          </a:p>
          <a:p>
            <a:pPr eaLnBrk="1" hangingPunct="1">
              <a:spcBef>
                <a:spcPct val="0"/>
              </a:spcBef>
              <a:buClrTx/>
              <a:buFontTx/>
              <a:buNone/>
            </a:pPr>
            <a:endParaRPr lang="en-AU" altLang="en-US" sz="1600" b="1" dirty="0">
              <a:solidFill>
                <a:srgbClr val="000099"/>
              </a:solidFill>
            </a:endParaRPr>
          </a:p>
          <a:p>
            <a:pPr eaLnBrk="1" hangingPunct="1">
              <a:spcBef>
                <a:spcPct val="0"/>
              </a:spcBef>
              <a:buClrTx/>
              <a:buFontTx/>
              <a:buNone/>
            </a:pPr>
            <a:r>
              <a:rPr lang="en-AU" altLang="en-US" sz="1600" dirty="0">
                <a:solidFill>
                  <a:srgbClr val="000099"/>
                </a:solidFill>
              </a:rPr>
              <a:t>Our focus is centred on the importance of respect and dignity for each child, acknowledging and accepting children’s feelings and encouraging those feelings to be expressed.</a:t>
            </a:r>
          </a:p>
          <a:p>
            <a:pPr eaLnBrk="1" hangingPunct="1">
              <a:spcBef>
                <a:spcPct val="0"/>
              </a:spcBef>
              <a:buClrTx/>
              <a:buFontTx/>
              <a:buNone/>
            </a:pPr>
            <a:endParaRPr lang="en-AU" altLang="en-US" sz="1600" dirty="0">
              <a:solidFill>
                <a:srgbClr val="000099"/>
              </a:solidFill>
            </a:endParaRPr>
          </a:p>
          <a:p>
            <a:pPr eaLnBrk="1" hangingPunct="1">
              <a:spcBef>
                <a:spcPct val="0"/>
              </a:spcBef>
              <a:buClrTx/>
              <a:buFontTx/>
              <a:buNone/>
            </a:pPr>
            <a:r>
              <a:rPr lang="en-AU" altLang="en-US" sz="1600" dirty="0">
                <a:solidFill>
                  <a:srgbClr val="000099"/>
                </a:solidFill>
              </a:rPr>
              <a:t>Steps that we take towards establishing good behaviour include;</a:t>
            </a:r>
          </a:p>
          <a:p>
            <a:pPr eaLnBrk="1" hangingPunct="1">
              <a:spcBef>
                <a:spcPct val="0"/>
              </a:spcBef>
              <a:buClrTx/>
              <a:buFont typeface="Wingdings" panose="05000000000000000000" pitchFamily="2" charset="2"/>
              <a:buChar char="v"/>
            </a:pPr>
            <a:r>
              <a:rPr lang="en-AU" altLang="en-US" sz="1600" dirty="0">
                <a:solidFill>
                  <a:srgbClr val="000099"/>
                </a:solidFill>
              </a:rPr>
              <a:t>Establishing and maintaining appropriate limits for behaviour</a:t>
            </a:r>
          </a:p>
          <a:p>
            <a:pPr eaLnBrk="1" hangingPunct="1">
              <a:spcBef>
                <a:spcPct val="0"/>
              </a:spcBef>
              <a:buClrTx/>
              <a:buFont typeface="Wingdings" panose="05000000000000000000" pitchFamily="2" charset="2"/>
              <a:buChar char="v"/>
            </a:pPr>
            <a:r>
              <a:rPr lang="en-AU" altLang="en-US" sz="1600" dirty="0">
                <a:solidFill>
                  <a:srgbClr val="000099"/>
                </a:solidFill>
              </a:rPr>
              <a:t>Explaining the appropriate use of materials and equipment</a:t>
            </a:r>
          </a:p>
          <a:p>
            <a:pPr eaLnBrk="1" hangingPunct="1">
              <a:spcBef>
                <a:spcPct val="0"/>
              </a:spcBef>
              <a:buClrTx/>
              <a:buFont typeface="Wingdings" panose="05000000000000000000" pitchFamily="2" charset="2"/>
              <a:buChar char="v"/>
            </a:pPr>
            <a:r>
              <a:rPr lang="en-AU" altLang="en-US" sz="1600" dirty="0">
                <a:solidFill>
                  <a:srgbClr val="000099"/>
                </a:solidFill>
              </a:rPr>
              <a:t>Reinforcing positive behaviour with praise</a:t>
            </a:r>
          </a:p>
          <a:p>
            <a:pPr eaLnBrk="1" hangingPunct="1">
              <a:spcBef>
                <a:spcPct val="0"/>
              </a:spcBef>
              <a:buClrTx/>
              <a:buFont typeface="Wingdings" panose="05000000000000000000" pitchFamily="2" charset="2"/>
              <a:buChar char="v"/>
            </a:pPr>
            <a:r>
              <a:rPr lang="en-AU" altLang="en-US" sz="1600" dirty="0">
                <a:solidFill>
                  <a:srgbClr val="000099"/>
                </a:solidFill>
              </a:rPr>
              <a:t>Explaining why certain behaviour is inappropriate or unacceptable and providing more acceptable options</a:t>
            </a:r>
          </a:p>
          <a:p>
            <a:pPr eaLnBrk="1" hangingPunct="1">
              <a:spcBef>
                <a:spcPct val="0"/>
              </a:spcBef>
              <a:buClrTx/>
              <a:buFont typeface="Wingdings" panose="05000000000000000000" pitchFamily="2" charset="2"/>
              <a:buChar char="v"/>
            </a:pPr>
            <a:r>
              <a:rPr lang="en-AU" altLang="en-US" sz="1600" dirty="0">
                <a:solidFill>
                  <a:srgbClr val="000099"/>
                </a:solidFill>
              </a:rPr>
              <a:t>Offering children choices and encouraging good decision-making</a:t>
            </a:r>
          </a:p>
          <a:p>
            <a:pPr eaLnBrk="1" hangingPunct="1">
              <a:spcBef>
                <a:spcPct val="0"/>
              </a:spcBef>
              <a:buClrTx/>
              <a:buFont typeface="Wingdings" panose="05000000000000000000" pitchFamily="2" charset="2"/>
              <a:buChar char="v"/>
            </a:pPr>
            <a:r>
              <a:rPr lang="en-AU" altLang="en-US" sz="1600" dirty="0">
                <a:solidFill>
                  <a:srgbClr val="000099"/>
                </a:solidFill>
              </a:rPr>
              <a:t>Setting realistic expectations, which are age and stage appropriate</a:t>
            </a: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4994" name="Picture 2" descr="GreenEggs_logo_print">
            <a:extLst>
              <a:ext uri="{FF2B5EF4-FFF2-40B4-BE49-F238E27FC236}">
                <a16:creationId xmlns:a16="http://schemas.microsoft.com/office/drawing/2014/main" id="{916AE227-A5B3-4BA0-A3CE-03D0DF574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3">
            <a:extLst>
              <a:ext uri="{FF2B5EF4-FFF2-40B4-BE49-F238E27FC236}">
                <a16:creationId xmlns:a16="http://schemas.microsoft.com/office/drawing/2014/main" id="{76B060EA-5F1D-4E7F-BA76-E9773E6D1D37}"/>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84996" name="Rectangle 4">
            <a:extLst>
              <a:ext uri="{FF2B5EF4-FFF2-40B4-BE49-F238E27FC236}">
                <a16:creationId xmlns:a16="http://schemas.microsoft.com/office/drawing/2014/main" id="{1A2AED0A-5278-4602-93CF-31F55650D235}"/>
              </a:ext>
            </a:extLst>
          </p:cNvPr>
          <p:cNvSpPr>
            <a:spLocks noChangeArrowheads="1"/>
          </p:cNvSpPr>
          <p:nvPr/>
        </p:nvSpPr>
        <p:spPr bwMode="auto">
          <a:xfrm>
            <a:off x="0" y="404813"/>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Policy – Privacy &amp; Confidentiality </a:t>
            </a:r>
          </a:p>
        </p:txBody>
      </p:sp>
      <p:sp>
        <p:nvSpPr>
          <p:cNvPr id="84997" name="Rectangle 5">
            <a:extLst>
              <a:ext uri="{FF2B5EF4-FFF2-40B4-BE49-F238E27FC236}">
                <a16:creationId xmlns:a16="http://schemas.microsoft.com/office/drawing/2014/main" id="{D9A69066-44EA-4001-A5A3-1BBFDBA555C6}"/>
              </a:ext>
            </a:extLst>
          </p:cNvPr>
          <p:cNvSpPr>
            <a:spLocks noChangeArrowheads="1"/>
          </p:cNvSpPr>
          <p:nvPr/>
        </p:nvSpPr>
        <p:spPr bwMode="auto">
          <a:xfrm>
            <a:off x="755650" y="1268413"/>
            <a:ext cx="77771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p:txBody>
      </p:sp>
      <p:sp>
        <p:nvSpPr>
          <p:cNvPr id="84998" name="Rectangle 6">
            <a:extLst>
              <a:ext uri="{FF2B5EF4-FFF2-40B4-BE49-F238E27FC236}">
                <a16:creationId xmlns:a16="http://schemas.microsoft.com/office/drawing/2014/main" id="{826ED8DB-99C6-497F-B6E9-2E4E380807AB}"/>
              </a:ext>
            </a:extLst>
          </p:cNvPr>
          <p:cNvSpPr>
            <a:spLocks noChangeArrowheads="1"/>
          </p:cNvSpPr>
          <p:nvPr/>
        </p:nvSpPr>
        <p:spPr bwMode="auto">
          <a:xfrm>
            <a:off x="755650" y="1268413"/>
            <a:ext cx="777716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AU" altLang="en-US" sz="1600" dirty="0">
                <a:solidFill>
                  <a:srgbClr val="000099"/>
                </a:solidFill>
              </a:rPr>
              <a:t>Green Eggs Early Childhood Centre is committed to protecting your privacy and we abide by National Privacy Principles contained in the Privacy Act.  Privacy of your personal information is important to us and we conduct our business with respect and integrity.</a:t>
            </a:r>
          </a:p>
          <a:p>
            <a:pPr eaLnBrk="1" hangingPunct="1">
              <a:spcBef>
                <a:spcPct val="0"/>
              </a:spcBef>
              <a:buClrTx/>
              <a:buFontTx/>
              <a:buNone/>
            </a:pPr>
            <a:endParaRPr lang="en-AU" altLang="en-US" sz="1600" dirty="0">
              <a:solidFill>
                <a:srgbClr val="000099"/>
              </a:solidFill>
            </a:endParaRPr>
          </a:p>
          <a:p>
            <a:pPr eaLnBrk="1" hangingPunct="1">
              <a:spcBef>
                <a:spcPct val="0"/>
              </a:spcBef>
              <a:buClrTx/>
              <a:buFontTx/>
              <a:buNone/>
            </a:pPr>
            <a:r>
              <a:rPr lang="en-AU" altLang="en-US" sz="1600" dirty="0">
                <a:solidFill>
                  <a:srgbClr val="000099"/>
                </a:solidFill>
              </a:rPr>
              <a:t>It is important for the centre to collect relevant personal information from parents for enrolment purposes and for the educators to maintain records of each child’s individual development.  This information is predominantly of a personal nature and some of it may be considered “sensitive”.  We understand that private information should not be disclosed to others unnecessarily.</a:t>
            </a:r>
          </a:p>
          <a:p>
            <a:pPr eaLnBrk="1" hangingPunct="1">
              <a:spcBef>
                <a:spcPct val="0"/>
              </a:spcBef>
              <a:buClrTx/>
              <a:buFontTx/>
              <a:buNone/>
            </a:pPr>
            <a:endParaRPr lang="en-AU" altLang="en-US" sz="1600" i="1" dirty="0">
              <a:solidFill>
                <a:srgbClr val="000099"/>
              </a:solidFill>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7042" name="Picture 2" descr="GreenEggs_logo_print">
            <a:extLst>
              <a:ext uri="{FF2B5EF4-FFF2-40B4-BE49-F238E27FC236}">
                <a16:creationId xmlns:a16="http://schemas.microsoft.com/office/drawing/2014/main" id="{CC80888F-03EF-4D16-8D39-205DF9300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a:extLst>
              <a:ext uri="{FF2B5EF4-FFF2-40B4-BE49-F238E27FC236}">
                <a16:creationId xmlns:a16="http://schemas.microsoft.com/office/drawing/2014/main" id="{839087DD-1262-45A8-B00E-23B0E3DEBA18}"/>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87044" name="Rectangle 4">
            <a:extLst>
              <a:ext uri="{FF2B5EF4-FFF2-40B4-BE49-F238E27FC236}">
                <a16:creationId xmlns:a16="http://schemas.microsoft.com/office/drawing/2014/main" id="{3BF546AC-3A37-4889-9056-2811C641ECA9}"/>
              </a:ext>
            </a:extLst>
          </p:cNvPr>
          <p:cNvSpPr>
            <a:spLocks noChangeArrowheads="1"/>
          </p:cNvSpPr>
          <p:nvPr/>
        </p:nvSpPr>
        <p:spPr bwMode="auto">
          <a:xfrm>
            <a:off x="539750" y="404813"/>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Policy – Photography </a:t>
            </a:r>
          </a:p>
        </p:txBody>
      </p:sp>
      <p:sp>
        <p:nvSpPr>
          <p:cNvPr id="87045" name="Rectangle 5">
            <a:extLst>
              <a:ext uri="{FF2B5EF4-FFF2-40B4-BE49-F238E27FC236}">
                <a16:creationId xmlns:a16="http://schemas.microsoft.com/office/drawing/2014/main" id="{66A729E8-52F3-408D-BF17-BF10CB5219EA}"/>
              </a:ext>
            </a:extLst>
          </p:cNvPr>
          <p:cNvSpPr>
            <a:spLocks noChangeArrowheads="1"/>
          </p:cNvSpPr>
          <p:nvPr/>
        </p:nvSpPr>
        <p:spPr bwMode="auto">
          <a:xfrm>
            <a:off x="755650" y="1268413"/>
            <a:ext cx="77771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p:txBody>
      </p:sp>
      <p:sp>
        <p:nvSpPr>
          <p:cNvPr id="87046" name="Rectangle 6">
            <a:extLst>
              <a:ext uri="{FF2B5EF4-FFF2-40B4-BE49-F238E27FC236}">
                <a16:creationId xmlns:a16="http://schemas.microsoft.com/office/drawing/2014/main" id="{48B0A574-B9D2-42F1-A087-91C162FFF879}"/>
              </a:ext>
            </a:extLst>
          </p:cNvPr>
          <p:cNvSpPr>
            <a:spLocks noChangeArrowheads="1"/>
          </p:cNvSpPr>
          <p:nvPr/>
        </p:nvSpPr>
        <p:spPr bwMode="auto">
          <a:xfrm>
            <a:off x="755650" y="1268413"/>
            <a:ext cx="77771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AU" altLang="en-US" sz="1600">
                <a:solidFill>
                  <a:srgbClr val="000099"/>
                </a:solidFill>
              </a:rPr>
              <a:t>Photographic permission is sought upon enrolment at the Centre.  Please consider these authorisations carefully.</a:t>
            </a:r>
          </a:p>
          <a:p>
            <a:pPr eaLnBrk="1" hangingPunct="1">
              <a:spcBef>
                <a:spcPct val="0"/>
              </a:spcBef>
              <a:buClrTx/>
              <a:buFontTx/>
              <a:buNone/>
            </a:pPr>
            <a:endParaRPr lang="en-AU" altLang="en-US" sz="1600">
              <a:solidFill>
                <a:srgbClr val="000099"/>
              </a:solidFill>
            </a:endParaRPr>
          </a:p>
          <a:p>
            <a:pPr eaLnBrk="1" hangingPunct="1">
              <a:spcBef>
                <a:spcPct val="0"/>
              </a:spcBef>
              <a:buClrTx/>
              <a:buFontTx/>
              <a:buNone/>
            </a:pPr>
            <a:r>
              <a:rPr lang="en-AU" altLang="en-US" sz="1600">
                <a:solidFill>
                  <a:srgbClr val="000099"/>
                </a:solidFill>
              </a:rPr>
              <a:t>Photos of your child at various developmental stages provide the staff with evidence of milestones reached and are used to inform programming and observations.  </a:t>
            </a:r>
          </a:p>
          <a:p>
            <a:pPr eaLnBrk="1" hangingPunct="1">
              <a:spcBef>
                <a:spcPct val="0"/>
              </a:spcBef>
              <a:buClrTx/>
              <a:buFontTx/>
              <a:buNone/>
            </a:pPr>
            <a:endParaRPr lang="en-AU" altLang="en-US" sz="1600">
              <a:solidFill>
                <a:srgbClr val="000099"/>
              </a:solidFill>
            </a:endParaRPr>
          </a:p>
          <a:p>
            <a:pPr eaLnBrk="1" hangingPunct="1">
              <a:spcBef>
                <a:spcPct val="0"/>
              </a:spcBef>
              <a:buClrTx/>
              <a:buFontTx/>
              <a:buNone/>
            </a:pPr>
            <a:r>
              <a:rPr lang="en-AU" altLang="en-US" sz="1600">
                <a:solidFill>
                  <a:srgbClr val="000099"/>
                </a:solidFill>
              </a:rPr>
              <a:t>On a yearly basis the Centre arranges for professional photos to be taken of the various Groups and individual children.  You will be advised of the date in advance and provided with an opportunity to select and order the photos of your choice.</a:t>
            </a:r>
          </a:p>
          <a:p>
            <a:pPr eaLnBrk="1" hangingPunct="1">
              <a:spcBef>
                <a:spcPct val="0"/>
              </a:spcBef>
              <a:buClrTx/>
              <a:buFontTx/>
              <a:buNone/>
            </a:pPr>
            <a:endParaRPr lang="en-AU" altLang="en-US" sz="1600">
              <a:solidFill>
                <a:srgbClr val="000099"/>
              </a:solidFill>
            </a:endParaRPr>
          </a:p>
          <a:p>
            <a:pPr eaLnBrk="1" hangingPunct="1">
              <a:spcBef>
                <a:spcPct val="0"/>
              </a:spcBef>
              <a:buClrTx/>
              <a:buFontTx/>
              <a:buNone/>
            </a:pPr>
            <a:r>
              <a:rPr lang="en-AU" altLang="en-US" sz="1600">
                <a:solidFill>
                  <a:srgbClr val="000099"/>
                </a:solidFill>
              </a:rPr>
              <a:t>Parents photographing children (other than their own) during centre events </a:t>
            </a:r>
            <a:r>
              <a:rPr lang="en-AU" altLang="en-US" sz="1600" u="sng">
                <a:solidFill>
                  <a:srgbClr val="000099"/>
                </a:solidFill>
              </a:rPr>
              <a:t>must not </a:t>
            </a:r>
            <a:r>
              <a:rPr lang="en-AU" altLang="en-US" sz="1600">
                <a:solidFill>
                  <a:srgbClr val="000099"/>
                </a:solidFill>
              </a:rPr>
              <a:t>post these photos on social media sites.</a:t>
            </a:r>
          </a:p>
          <a:p>
            <a:pPr eaLnBrk="1" hangingPunct="1">
              <a:spcBef>
                <a:spcPct val="0"/>
              </a:spcBef>
              <a:buClrTx/>
              <a:buFontTx/>
              <a:buNone/>
            </a:pPr>
            <a:endParaRPr lang="en-AU" altLang="en-US" sz="1600">
              <a:solidFill>
                <a:srgbClr val="000099"/>
              </a:solidFill>
            </a:endParaRPr>
          </a:p>
          <a:p>
            <a:pPr eaLnBrk="1" hangingPunct="1">
              <a:spcBef>
                <a:spcPct val="0"/>
              </a:spcBef>
              <a:buClrTx/>
              <a:buFontTx/>
              <a:buNone/>
            </a:pPr>
            <a:endParaRPr lang="en-AU" altLang="en-US" sz="1600">
              <a:solidFill>
                <a:srgbClr val="000099"/>
              </a:solidFill>
            </a:endParaRPr>
          </a:p>
          <a:p>
            <a:pPr eaLnBrk="1" hangingPunct="1">
              <a:spcBef>
                <a:spcPct val="0"/>
              </a:spcBef>
              <a:buClrTx/>
              <a:buFontTx/>
              <a:buNone/>
            </a:pPr>
            <a:endParaRPr lang="en-AU" altLang="en-US" sz="1600">
              <a:solidFill>
                <a:srgbClr val="000099"/>
              </a:solidFill>
            </a:endParaRPr>
          </a:p>
        </p:txBody>
      </p:sp>
      <p:pic>
        <p:nvPicPr>
          <p:cNvPr id="87047" name="Picture 8" descr="ANd9GcTed4mm4ff9eX5UQkGwnCuBkMHel5BXZm056epUgzzoIoSdqLp_Sw">
            <a:extLst>
              <a:ext uri="{FF2B5EF4-FFF2-40B4-BE49-F238E27FC236}">
                <a16:creationId xmlns:a16="http://schemas.microsoft.com/office/drawing/2014/main" id="{CC136593-18E6-4B96-9A5F-E013F761DD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4365625"/>
            <a:ext cx="23145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9090" name="Picture 2" descr="GreenEggs_logo_print">
            <a:extLst>
              <a:ext uri="{FF2B5EF4-FFF2-40B4-BE49-F238E27FC236}">
                <a16:creationId xmlns:a16="http://schemas.microsoft.com/office/drawing/2014/main" id="{7C9BDCFE-A2A8-4588-92DC-18A13EF78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a:extLst>
              <a:ext uri="{FF2B5EF4-FFF2-40B4-BE49-F238E27FC236}">
                <a16:creationId xmlns:a16="http://schemas.microsoft.com/office/drawing/2014/main" id="{2AD6F902-6A17-48E2-8D41-0E70636EF7CF}"/>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89092" name="Rectangle 4">
            <a:extLst>
              <a:ext uri="{FF2B5EF4-FFF2-40B4-BE49-F238E27FC236}">
                <a16:creationId xmlns:a16="http://schemas.microsoft.com/office/drawing/2014/main" id="{E1D88A03-8A02-464E-A68B-0B31BE1743A7}"/>
              </a:ext>
            </a:extLst>
          </p:cNvPr>
          <p:cNvSpPr>
            <a:spLocks noChangeArrowheads="1"/>
          </p:cNvSpPr>
          <p:nvPr/>
        </p:nvSpPr>
        <p:spPr bwMode="auto">
          <a:xfrm>
            <a:off x="539750" y="404813"/>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Policy – Fees (&amp; Penalties) </a:t>
            </a:r>
          </a:p>
        </p:txBody>
      </p:sp>
      <p:sp>
        <p:nvSpPr>
          <p:cNvPr id="89093" name="Rectangle 5">
            <a:extLst>
              <a:ext uri="{FF2B5EF4-FFF2-40B4-BE49-F238E27FC236}">
                <a16:creationId xmlns:a16="http://schemas.microsoft.com/office/drawing/2014/main" id="{DC12CA1B-8595-406D-AF18-7F84CBDA0CE1}"/>
              </a:ext>
            </a:extLst>
          </p:cNvPr>
          <p:cNvSpPr>
            <a:spLocks noChangeArrowheads="1"/>
          </p:cNvSpPr>
          <p:nvPr/>
        </p:nvSpPr>
        <p:spPr bwMode="auto">
          <a:xfrm>
            <a:off x="755650" y="1268413"/>
            <a:ext cx="77771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p:txBody>
      </p:sp>
      <p:sp>
        <p:nvSpPr>
          <p:cNvPr id="96262" name="Rectangle 6">
            <a:extLst>
              <a:ext uri="{FF2B5EF4-FFF2-40B4-BE49-F238E27FC236}">
                <a16:creationId xmlns:a16="http://schemas.microsoft.com/office/drawing/2014/main" id="{81C15970-B3A0-4211-B61D-9760E6B27330}"/>
              </a:ext>
            </a:extLst>
          </p:cNvPr>
          <p:cNvSpPr>
            <a:spLocks noChangeArrowheads="1"/>
          </p:cNvSpPr>
          <p:nvPr/>
        </p:nvSpPr>
        <p:spPr bwMode="auto">
          <a:xfrm>
            <a:off x="850900" y="1211263"/>
            <a:ext cx="7777163" cy="5311775"/>
          </a:xfrm>
          <a:prstGeom prst="rect">
            <a:avLst/>
          </a:prstGeom>
          <a:noFill/>
          <a:ln>
            <a:noFill/>
          </a:ln>
        </p:spPr>
        <p:txBody>
          <a:bodyPr>
            <a:spAutoFit/>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defRPr/>
            </a:pPr>
            <a:r>
              <a:rPr lang="en-AU" altLang="en-US" sz="1600" dirty="0">
                <a:solidFill>
                  <a:srgbClr val="000099"/>
                </a:solidFill>
              </a:rPr>
              <a:t>A schedule of current fees is available in our foyer and under useful documents on OWNA. </a:t>
            </a:r>
          </a:p>
          <a:p>
            <a:pPr eaLnBrk="1" hangingPunct="1">
              <a:spcBef>
                <a:spcPct val="0"/>
              </a:spcBef>
              <a:buClrTx/>
              <a:buFontTx/>
              <a:buNone/>
              <a:defRPr/>
            </a:pPr>
            <a:endParaRPr lang="en-AU" altLang="en-US" sz="1600" dirty="0">
              <a:solidFill>
                <a:srgbClr val="000099"/>
              </a:solidFill>
            </a:endParaRPr>
          </a:p>
          <a:p>
            <a:pPr eaLnBrk="1" hangingPunct="1">
              <a:spcBef>
                <a:spcPct val="0"/>
              </a:spcBef>
              <a:buClrTx/>
              <a:buFontTx/>
              <a:buNone/>
              <a:defRPr/>
            </a:pPr>
            <a:r>
              <a:rPr lang="en-AU" altLang="en-US" sz="1600" dirty="0">
                <a:solidFill>
                  <a:srgbClr val="000099"/>
                </a:solidFill>
              </a:rPr>
              <a:t>It is a policy of Green Eggs Early Learning Centre to have all fees paid to </a:t>
            </a:r>
            <a:r>
              <a:rPr lang="en-AU" altLang="en-US" sz="1600" b="1" dirty="0">
                <a:solidFill>
                  <a:srgbClr val="000099"/>
                </a:solidFill>
              </a:rPr>
              <a:t>two weeks in advance at all times.</a:t>
            </a:r>
            <a:r>
              <a:rPr lang="en-AU" altLang="en-US" sz="1600" dirty="0">
                <a:solidFill>
                  <a:srgbClr val="000099"/>
                </a:solidFill>
              </a:rPr>
              <a:t>  Fees must be paid regularly; weekly, fortnightly or monthly and always in advance.  </a:t>
            </a:r>
          </a:p>
          <a:p>
            <a:pPr eaLnBrk="1" hangingPunct="1">
              <a:spcBef>
                <a:spcPct val="0"/>
              </a:spcBef>
              <a:buClrTx/>
              <a:buFontTx/>
              <a:buNone/>
              <a:defRPr/>
            </a:pPr>
            <a:endParaRPr lang="en-AU" altLang="en-US" sz="1600" dirty="0">
              <a:solidFill>
                <a:srgbClr val="000099"/>
              </a:solidFill>
            </a:endParaRPr>
          </a:p>
          <a:p>
            <a:pPr eaLnBrk="1" hangingPunct="1">
              <a:spcBef>
                <a:spcPct val="0"/>
              </a:spcBef>
              <a:buClrTx/>
              <a:buFontTx/>
              <a:buNone/>
              <a:defRPr/>
            </a:pPr>
            <a:r>
              <a:rPr lang="en-AU" altLang="en-US" sz="1600" dirty="0">
                <a:solidFill>
                  <a:srgbClr val="000099"/>
                </a:solidFill>
              </a:rPr>
              <a:t>Fees are reviewed twice a year and adjusted accordingly in the months of January and July. </a:t>
            </a:r>
          </a:p>
          <a:p>
            <a:pPr eaLnBrk="1" hangingPunct="1">
              <a:spcBef>
                <a:spcPct val="0"/>
              </a:spcBef>
              <a:buClrTx/>
              <a:buFontTx/>
              <a:buNone/>
              <a:defRPr/>
            </a:pPr>
            <a:endParaRPr lang="en-AU" altLang="en-US" sz="1600" dirty="0">
              <a:solidFill>
                <a:srgbClr val="000099"/>
              </a:solidFill>
            </a:endParaRPr>
          </a:p>
          <a:p>
            <a:pPr marL="0" indent="0">
              <a:buFont typeface="Wingdings" panose="05000000000000000000" pitchFamily="2" charset="2"/>
              <a:buNone/>
              <a:defRPr/>
            </a:pPr>
            <a:r>
              <a:rPr lang="en-AU" sz="1600" dirty="0">
                <a:solidFill>
                  <a:srgbClr val="000099"/>
                </a:solidFill>
              </a:rPr>
              <a:t>Green Eggs Early Childhood Centre is an Approved Long Day Care Service under the </a:t>
            </a:r>
            <a:r>
              <a:rPr lang="en-AU" sz="1600" dirty="0">
                <a:solidFill>
                  <a:srgbClr val="000099"/>
                </a:solidFill>
                <a:hlinkClick r:id="rId4"/>
              </a:rPr>
              <a:t>Child Care Subsidy (CCS)</a:t>
            </a:r>
            <a:r>
              <a:rPr lang="en-AU" sz="1600" dirty="0">
                <a:solidFill>
                  <a:srgbClr val="000099"/>
                </a:solidFill>
              </a:rPr>
              <a:t> System.  See </a:t>
            </a:r>
            <a:r>
              <a:rPr lang="en-AU" altLang="en-US" sz="1600" b="1" dirty="0">
                <a:solidFill>
                  <a:srgbClr val="000099"/>
                </a:solidFill>
                <a:hlinkClick r:id="rId4"/>
              </a:rPr>
              <a:t>https://www.humanservices.gov.au/individuals/services/centrelink/child-care-subsidy</a:t>
            </a:r>
            <a:endParaRPr lang="en-AU" altLang="en-US" sz="1600" b="1" dirty="0">
              <a:solidFill>
                <a:srgbClr val="000099"/>
              </a:solidFill>
            </a:endParaRPr>
          </a:p>
          <a:p>
            <a:pPr eaLnBrk="1" hangingPunct="1">
              <a:spcBef>
                <a:spcPct val="0"/>
              </a:spcBef>
              <a:buClrTx/>
              <a:buFontTx/>
              <a:buNone/>
              <a:defRPr/>
            </a:pPr>
            <a:endParaRPr lang="en-AU" altLang="en-US" sz="1600" dirty="0">
              <a:solidFill>
                <a:srgbClr val="000099"/>
              </a:solidFill>
            </a:endParaRPr>
          </a:p>
          <a:p>
            <a:pPr eaLnBrk="1" hangingPunct="1">
              <a:spcBef>
                <a:spcPct val="0"/>
              </a:spcBef>
              <a:buClrTx/>
              <a:buFontTx/>
              <a:buNone/>
              <a:defRPr/>
            </a:pPr>
            <a:r>
              <a:rPr lang="en-AU" altLang="en-US" sz="1600" b="1" dirty="0">
                <a:solidFill>
                  <a:srgbClr val="000099"/>
                </a:solidFill>
              </a:rPr>
              <a:t>Fee Penalties</a:t>
            </a:r>
          </a:p>
          <a:p>
            <a:pPr eaLnBrk="1" hangingPunct="1">
              <a:spcBef>
                <a:spcPct val="0"/>
              </a:spcBef>
              <a:buClrTx/>
              <a:buFontTx/>
              <a:buNone/>
              <a:defRPr/>
            </a:pPr>
            <a:r>
              <a:rPr lang="en-AU" altLang="en-US" sz="1600" dirty="0">
                <a:solidFill>
                  <a:srgbClr val="000099"/>
                </a:solidFill>
              </a:rPr>
              <a:t>Fee Penalties apply for late collection of children (after centre close - 6:00pm), and overdue accounts.  </a:t>
            </a:r>
          </a:p>
          <a:p>
            <a:pPr eaLnBrk="1" hangingPunct="1">
              <a:spcBef>
                <a:spcPct val="0"/>
              </a:spcBef>
              <a:buClrTx/>
              <a:buFontTx/>
              <a:buNone/>
              <a:defRPr/>
            </a:pPr>
            <a:endParaRPr lang="en-AU" altLang="en-US" sz="1600" dirty="0">
              <a:solidFill>
                <a:srgbClr val="000099"/>
              </a:solidFill>
            </a:endParaRPr>
          </a:p>
          <a:p>
            <a:pPr eaLnBrk="1" hangingPunct="1">
              <a:spcBef>
                <a:spcPct val="0"/>
              </a:spcBef>
              <a:buClrTx/>
              <a:buFontTx/>
              <a:buNone/>
              <a:defRPr/>
            </a:pPr>
            <a:endParaRPr lang="en-AU" altLang="en-US" sz="1600" dirty="0">
              <a:solidFill>
                <a:srgbClr val="000099"/>
              </a:solidFill>
            </a:endParaRPr>
          </a:p>
          <a:p>
            <a:pPr eaLnBrk="1" hangingPunct="1">
              <a:spcBef>
                <a:spcPct val="0"/>
              </a:spcBef>
              <a:buClrTx/>
              <a:buFontTx/>
              <a:buNone/>
              <a:defRPr/>
            </a:pPr>
            <a:endParaRPr lang="en-AU" altLang="en-US" sz="1600" dirty="0">
              <a:solidFill>
                <a:srgbClr val="000099"/>
              </a:solidFill>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38" name="Picture 2" descr="GreenEggs_logo_print">
            <a:extLst>
              <a:ext uri="{FF2B5EF4-FFF2-40B4-BE49-F238E27FC236}">
                <a16:creationId xmlns:a16="http://schemas.microsoft.com/office/drawing/2014/main" id="{A78AE2D9-A817-4160-BA72-1478C440B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3">
            <a:extLst>
              <a:ext uri="{FF2B5EF4-FFF2-40B4-BE49-F238E27FC236}">
                <a16:creationId xmlns:a16="http://schemas.microsoft.com/office/drawing/2014/main" id="{7CFBCF51-812C-4FF1-B524-04556426F7D6}"/>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91140" name="Rectangle 4">
            <a:extLst>
              <a:ext uri="{FF2B5EF4-FFF2-40B4-BE49-F238E27FC236}">
                <a16:creationId xmlns:a16="http://schemas.microsoft.com/office/drawing/2014/main" id="{BAE3EBC9-4985-411F-A2C4-8E7A9C6C9BC8}"/>
              </a:ext>
            </a:extLst>
          </p:cNvPr>
          <p:cNvSpPr>
            <a:spLocks noChangeArrowheads="1"/>
          </p:cNvSpPr>
          <p:nvPr/>
        </p:nvSpPr>
        <p:spPr bwMode="auto">
          <a:xfrm>
            <a:off x="539750" y="404813"/>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Payment Options </a:t>
            </a:r>
          </a:p>
        </p:txBody>
      </p:sp>
      <p:sp>
        <p:nvSpPr>
          <p:cNvPr id="91141" name="Rectangle 5">
            <a:extLst>
              <a:ext uri="{FF2B5EF4-FFF2-40B4-BE49-F238E27FC236}">
                <a16:creationId xmlns:a16="http://schemas.microsoft.com/office/drawing/2014/main" id="{B0BAA441-8A5F-441C-923D-0C24E9E926AD}"/>
              </a:ext>
            </a:extLst>
          </p:cNvPr>
          <p:cNvSpPr>
            <a:spLocks noChangeArrowheads="1"/>
          </p:cNvSpPr>
          <p:nvPr/>
        </p:nvSpPr>
        <p:spPr bwMode="auto">
          <a:xfrm>
            <a:off x="755650" y="1268413"/>
            <a:ext cx="77771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p:txBody>
      </p:sp>
      <p:sp>
        <p:nvSpPr>
          <p:cNvPr id="91142" name="Rectangle 6">
            <a:extLst>
              <a:ext uri="{FF2B5EF4-FFF2-40B4-BE49-F238E27FC236}">
                <a16:creationId xmlns:a16="http://schemas.microsoft.com/office/drawing/2014/main" id="{4B311DEF-B9B9-4DAB-9D87-A8DF798D53B1}"/>
              </a:ext>
            </a:extLst>
          </p:cNvPr>
          <p:cNvSpPr>
            <a:spLocks noChangeArrowheads="1"/>
          </p:cNvSpPr>
          <p:nvPr/>
        </p:nvSpPr>
        <p:spPr bwMode="auto">
          <a:xfrm>
            <a:off x="755650" y="1268413"/>
            <a:ext cx="7777163"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AU" altLang="en-US" sz="1800" b="1">
                <a:solidFill>
                  <a:srgbClr val="000099"/>
                </a:solidFill>
              </a:rPr>
              <a:t>Payment Options</a:t>
            </a:r>
          </a:p>
          <a:p>
            <a:pPr eaLnBrk="1" hangingPunct="1">
              <a:spcBef>
                <a:spcPct val="0"/>
              </a:spcBef>
              <a:buClrTx/>
              <a:buFontTx/>
              <a:buNone/>
            </a:pPr>
            <a:endParaRPr lang="en-AU" altLang="en-US" sz="1800" b="1" i="1">
              <a:solidFill>
                <a:srgbClr val="000099"/>
              </a:solidFill>
            </a:endParaRPr>
          </a:p>
          <a:p>
            <a:pPr eaLnBrk="1" hangingPunct="1">
              <a:spcBef>
                <a:spcPct val="0"/>
              </a:spcBef>
              <a:buClrTx/>
              <a:buFontTx/>
              <a:buNone/>
            </a:pPr>
            <a:r>
              <a:rPr lang="en-AU" altLang="en-US" sz="1800">
                <a:solidFill>
                  <a:srgbClr val="000099"/>
                </a:solidFill>
              </a:rPr>
              <a:t>Our preferred method of payment is direct bank transfer.  </a:t>
            </a:r>
          </a:p>
          <a:p>
            <a:pPr eaLnBrk="1" hangingPunct="1">
              <a:spcBef>
                <a:spcPct val="0"/>
              </a:spcBef>
              <a:buClrTx/>
              <a:buFontTx/>
              <a:buNone/>
            </a:pPr>
            <a:r>
              <a:rPr lang="en-AU" altLang="en-US" sz="1800">
                <a:solidFill>
                  <a:srgbClr val="000099"/>
                </a:solidFill>
              </a:rPr>
              <a:t>This can be setup through your internet banking with </a:t>
            </a:r>
          </a:p>
          <a:p>
            <a:pPr eaLnBrk="1" hangingPunct="1">
              <a:spcBef>
                <a:spcPct val="0"/>
              </a:spcBef>
              <a:buClrTx/>
              <a:buFontTx/>
              <a:buNone/>
            </a:pPr>
            <a:r>
              <a:rPr lang="en-AU" altLang="en-US" sz="1800">
                <a:solidFill>
                  <a:srgbClr val="000099"/>
                </a:solidFill>
              </a:rPr>
              <a:t>regular payments to the Green Eggs bank account:</a:t>
            </a:r>
          </a:p>
          <a:p>
            <a:pPr eaLnBrk="1" hangingPunct="1">
              <a:spcBef>
                <a:spcPct val="0"/>
              </a:spcBef>
              <a:buClrTx/>
              <a:buFontTx/>
              <a:buNone/>
            </a:pPr>
            <a:endParaRPr lang="en-AU" altLang="en-US" sz="1800">
              <a:solidFill>
                <a:srgbClr val="000099"/>
              </a:solidFill>
            </a:endParaRPr>
          </a:p>
          <a:p>
            <a:pPr eaLnBrk="1" hangingPunct="1">
              <a:spcBef>
                <a:spcPct val="0"/>
              </a:spcBef>
              <a:buClrTx/>
              <a:buFontTx/>
              <a:buNone/>
            </a:pPr>
            <a:r>
              <a:rPr lang="en-AU" altLang="en-US" sz="1800" b="1">
                <a:solidFill>
                  <a:srgbClr val="000099"/>
                </a:solidFill>
              </a:rPr>
              <a:t>ANZ</a:t>
            </a:r>
          </a:p>
          <a:p>
            <a:pPr eaLnBrk="1" hangingPunct="1">
              <a:spcBef>
                <a:spcPct val="0"/>
              </a:spcBef>
              <a:buClrTx/>
              <a:buFontTx/>
              <a:buNone/>
            </a:pPr>
            <a:r>
              <a:rPr lang="en-AU" altLang="en-US" sz="1800" b="1">
                <a:solidFill>
                  <a:srgbClr val="000099"/>
                </a:solidFill>
              </a:rPr>
              <a:t>BSB:         014 02</a:t>
            </a:r>
          </a:p>
          <a:p>
            <a:pPr eaLnBrk="1" hangingPunct="1">
              <a:spcBef>
                <a:spcPct val="0"/>
              </a:spcBef>
              <a:buClrTx/>
              <a:buFontTx/>
              <a:buNone/>
            </a:pPr>
            <a:r>
              <a:rPr lang="en-AU" altLang="en-US" sz="1800" b="1">
                <a:solidFill>
                  <a:srgbClr val="000099"/>
                </a:solidFill>
              </a:rPr>
              <a:t>Account:  902958111</a:t>
            </a:r>
          </a:p>
          <a:p>
            <a:pPr eaLnBrk="1" hangingPunct="1">
              <a:spcBef>
                <a:spcPct val="0"/>
              </a:spcBef>
              <a:buClrTx/>
              <a:buFontTx/>
              <a:buNone/>
            </a:pPr>
            <a:endParaRPr lang="en-AU" altLang="en-US" sz="1800" b="1">
              <a:solidFill>
                <a:srgbClr val="000099"/>
              </a:solidFill>
            </a:endParaRPr>
          </a:p>
          <a:p>
            <a:pPr eaLnBrk="1" hangingPunct="1">
              <a:spcBef>
                <a:spcPct val="0"/>
              </a:spcBef>
              <a:buClrTx/>
              <a:buFontTx/>
              <a:buNone/>
            </a:pPr>
            <a:r>
              <a:rPr lang="en-AU" altLang="en-US" sz="1800" i="1">
                <a:solidFill>
                  <a:srgbClr val="000099"/>
                </a:solidFill>
              </a:rPr>
              <a:t>(invoices are updated in OWNA on either Mondays or Tuesdays each week, our account details for payment can be found on family invoices)</a:t>
            </a:r>
          </a:p>
          <a:p>
            <a:pPr eaLnBrk="1" hangingPunct="1">
              <a:spcBef>
                <a:spcPct val="0"/>
              </a:spcBef>
              <a:buClrTx/>
              <a:buFontTx/>
              <a:buNone/>
            </a:pPr>
            <a:endParaRPr lang="en-AU" altLang="en-US" sz="1800" i="1">
              <a:solidFill>
                <a:srgbClr val="000099"/>
              </a:solidFill>
            </a:endParaRPr>
          </a:p>
          <a:p>
            <a:pPr eaLnBrk="1" hangingPunct="1">
              <a:spcBef>
                <a:spcPct val="0"/>
              </a:spcBef>
              <a:buClrTx/>
              <a:buFontTx/>
              <a:buNone/>
            </a:pPr>
            <a:r>
              <a:rPr lang="en-AU" altLang="en-US" sz="1800">
                <a:solidFill>
                  <a:srgbClr val="000099"/>
                </a:solidFill>
              </a:rPr>
              <a:t>Alternatively, you may use EFTPOS facilities in our reception or setup a Credit Card or Bank Authority via OWNA for direct debit (weekly or fortnightly). Don’t forget to put your surname on the EFTPOS receipt and place it in the “office mail”.</a:t>
            </a:r>
          </a:p>
        </p:txBody>
      </p:sp>
      <p:pic>
        <p:nvPicPr>
          <p:cNvPr id="91143" name="Picture 2" descr="A picture containing indoor, table, sitting, wooden&#10;&#10;Description automatically generated">
            <a:extLst>
              <a:ext uri="{FF2B5EF4-FFF2-40B4-BE49-F238E27FC236}">
                <a16:creationId xmlns:a16="http://schemas.microsoft.com/office/drawing/2014/main" id="{B20C86D2-08C6-47E8-8B3F-E40ECACDD1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363" y="2279650"/>
            <a:ext cx="2198687"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3186" name="Picture 2" descr="GreenEggs_logo_print">
            <a:extLst>
              <a:ext uri="{FF2B5EF4-FFF2-40B4-BE49-F238E27FC236}">
                <a16:creationId xmlns:a16="http://schemas.microsoft.com/office/drawing/2014/main" id="{C10D21FD-EF05-4DFC-BEB8-53E93DB16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3">
            <a:extLst>
              <a:ext uri="{FF2B5EF4-FFF2-40B4-BE49-F238E27FC236}">
                <a16:creationId xmlns:a16="http://schemas.microsoft.com/office/drawing/2014/main" id="{E84C4AD1-DEC2-4BEE-AF85-D67575525EFC}"/>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93188" name="Rectangle 4">
            <a:extLst>
              <a:ext uri="{FF2B5EF4-FFF2-40B4-BE49-F238E27FC236}">
                <a16:creationId xmlns:a16="http://schemas.microsoft.com/office/drawing/2014/main" id="{5D4615B9-33E4-458E-96B5-CDD5637BC75D}"/>
              </a:ext>
            </a:extLst>
          </p:cNvPr>
          <p:cNvSpPr>
            <a:spLocks noChangeArrowheads="1"/>
          </p:cNvSpPr>
          <p:nvPr/>
        </p:nvSpPr>
        <p:spPr bwMode="auto">
          <a:xfrm>
            <a:off x="539750" y="404813"/>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Facebook </a:t>
            </a:r>
          </a:p>
        </p:txBody>
      </p:sp>
      <p:sp>
        <p:nvSpPr>
          <p:cNvPr id="93189" name="Rectangle 5">
            <a:extLst>
              <a:ext uri="{FF2B5EF4-FFF2-40B4-BE49-F238E27FC236}">
                <a16:creationId xmlns:a16="http://schemas.microsoft.com/office/drawing/2014/main" id="{48369FE3-9AF6-4CB1-AFDF-85DA1DF00391}"/>
              </a:ext>
            </a:extLst>
          </p:cNvPr>
          <p:cNvSpPr>
            <a:spLocks noChangeArrowheads="1"/>
          </p:cNvSpPr>
          <p:nvPr/>
        </p:nvSpPr>
        <p:spPr bwMode="auto">
          <a:xfrm>
            <a:off x="755650" y="1268413"/>
            <a:ext cx="77771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endParaRPr lang="en-AU" altLang="en-US" sz="1600" b="1">
              <a:solidFill>
                <a:srgbClr val="000099"/>
              </a:solidFill>
            </a:endParaRPr>
          </a:p>
        </p:txBody>
      </p:sp>
      <p:sp>
        <p:nvSpPr>
          <p:cNvPr id="93190" name="Rectangle 6">
            <a:extLst>
              <a:ext uri="{FF2B5EF4-FFF2-40B4-BE49-F238E27FC236}">
                <a16:creationId xmlns:a16="http://schemas.microsoft.com/office/drawing/2014/main" id="{C4389E39-63E9-420A-AA6C-725CA32F7471}"/>
              </a:ext>
            </a:extLst>
          </p:cNvPr>
          <p:cNvSpPr>
            <a:spLocks noChangeArrowheads="1"/>
          </p:cNvSpPr>
          <p:nvPr/>
        </p:nvSpPr>
        <p:spPr bwMode="auto">
          <a:xfrm>
            <a:off x="755650" y="1268413"/>
            <a:ext cx="77771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AU" altLang="en-US" sz="1600">
                <a:solidFill>
                  <a:srgbClr val="000099"/>
                </a:solidFill>
              </a:rPr>
              <a:t>Facebook isn’t for everyone, however, if you enjoy social networking, please “like” us on Facebook so that our posts can be picked up in your news feed.</a:t>
            </a:r>
          </a:p>
          <a:p>
            <a:pPr eaLnBrk="1" hangingPunct="1">
              <a:spcBef>
                <a:spcPct val="0"/>
              </a:spcBef>
              <a:buClrTx/>
              <a:buFontTx/>
              <a:buNone/>
            </a:pPr>
            <a:endParaRPr lang="en-AU" altLang="en-US" sz="1600">
              <a:solidFill>
                <a:srgbClr val="000099"/>
              </a:solidFill>
            </a:endParaRPr>
          </a:p>
          <a:p>
            <a:pPr eaLnBrk="1" hangingPunct="1">
              <a:spcBef>
                <a:spcPct val="0"/>
              </a:spcBef>
              <a:buClrTx/>
              <a:buFontTx/>
              <a:buNone/>
            </a:pPr>
            <a:endParaRPr lang="en-AU" altLang="en-US" sz="1600">
              <a:solidFill>
                <a:srgbClr val="000099"/>
              </a:solidFill>
            </a:endParaRPr>
          </a:p>
        </p:txBody>
      </p:sp>
      <p:pic>
        <p:nvPicPr>
          <p:cNvPr id="93191" name="Picture 7" descr="Facebook">
            <a:extLst>
              <a:ext uri="{FF2B5EF4-FFF2-40B4-BE49-F238E27FC236}">
                <a16:creationId xmlns:a16="http://schemas.microsoft.com/office/drawing/2014/main" id="{72A04AC3-75D5-45B5-B0DD-9C0EE3B13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276475"/>
            <a:ext cx="32416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2" name="Rectangle 8">
            <a:extLst>
              <a:ext uri="{FF2B5EF4-FFF2-40B4-BE49-F238E27FC236}">
                <a16:creationId xmlns:a16="http://schemas.microsoft.com/office/drawing/2014/main" id="{89968ECD-8EAF-4677-B69D-B49BEBCED6E2}"/>
              </a:ext>
            </a:extLst>
          </p:cNvPr>
          <p:cNvSpPr>
            <a:spLocks noChangeArrowheads="1"/>
          </p:cNvSpPr>
          <p:nvPr/>
        </p:nvSpPr>
        <p:spPr bwMode="auto">
          <a:xfrm>
            <a:off x="971550" y="3644900"/>
            <a:ext cx="77771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AU" altLang="en-US" sz="1600">
                <a:solidFill>
                  <a:srgbClr val="000099"/>
                </a:solidFill>
              </a:rPr>
              <a:t>We can be found at </a:t>
            </a:r>
            <a:r>
              <a:rPr lang="en-AU" altLang="en-US" sz="1600">
                <a:solidFill>
                  <a:srgbClr val="000099"/>
                </a:solidFill>
                <a:hlinkClick r:id="rId5"/>
              </a:rPr>
              <a:t>www.facebook.com/GreenEggsChildCare</a:t>
            </a:r>
            <a:endParaRPr lang="en-AU" altLang="en-US" sz="1600">
              <a:solidFill>
                <a:srgbClr val="000099"/>
              </a:solidFill>
            </a:endParaRPr>
          </a:p>
          <a:p>
            <a:pPr eaLnBrk="1" hangingPunct="1">
              <a:spcBef>
                <a:spcPct val="0"/>
              </a:spcBef>
              <a:buClrTx/>
              <a:buFontTx/>
              <a:buNone/>
            </a:pPr>
            <a:endParaRPr lang="en-AU" altLang="en-US" sz="1600">
              <a:solidFill>
                <a:srgbClr val="000099"/>
              </a:solidFill>
            </a:endParaRPr>
          </a:p>
        </p:txBody>
      </p:sp>
      <p:sp>
        <p:nvSpPr>
          <p:cNvPr id="93193" name="Rectangle 9">
            <a:extLst>
              <a:ext uri="{FF2B5EF4-FFF2-40B4-BE49-F238E27FC236}">
                <a16:creationId xmlns:a16="http://schemas.microsoft.com/office/drawing/2014/main" id="{1A1F7E06-1202-495E-AB11-9A7EC857A6EA}"/>
              </a:ext>
            </a:extLst>
          </p:cNvPr>
          <p:cNvSpPr>
            <a:spLocks noChangeArrowheads="1"/>
          </p:cNvSpPr>
          <p:nvPr/>
        </p:nvSpPr>
        <p:spPr bwMode="auto">
          <a:xfrm>
            <a:off x="971550" y="4652963"/>
            <a:ext cx="77771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AU" altLang="en-US" sz="1600" b="1">
                <a:solidFill>
                  <a:srgbClr val="000099"/>
                </a:solidFill>
              </a:rPr>
              <a:t>Photography Authority</a:t>
            </a:r>
          </a:p>
          <a:p>
            <a:pPr eaLnBrk="1" hangingPunct="1">
              <a:spcBef>
                <a:spcPct val="0"/>
              </a:spcBef>
              <a:buClrTx/>
              <a:buFontTx/>
              <a:buNone/>
            </a:pPr>
            <a:endParaRPr lang="en-AU" altLang="en-US" sz="1600" b="1">
              <a:solidFill>
                <a:srgbClr val="000099"/>
              </a:solidFill>
            </a:endParaRPr>
          </a:p>
          <a:p>
            <a:pPr eaLnBrk="1" hangingPunct="1">
              <a:spcBef>
                <a:spcPct val="0"/>
              </a:spcBef>
              <a:buClrTx/>
              <a:buFontTx/>
              <a:buNone/>
            </a:pPr>
            <a:r>
              <a:rPr lang="en-AU" altLang="en-US" sz="1600">
                <a:solidFill>
                  <a:srgbClr val="000099"/>
                </a:solidFill>
              </a:rPr>
              <a:t>We respect your right to privacy.  As such, photos of your child </a:t>
            </a:r>
            <a:r>
              <a:rPr lang="en-AU" altLang="en-US" sz="1600" u="sng">
                <a:solidFill>
                  <a:srgbClr val="000099"/>
                </a:solidFill>
              </a:rPr>
              <a:t>will not be placed on Facebook</a:t>
            </a:r>
            <a:r>
              <a:rPr lang="en-AU" altLang="en-US" sz="1600">
                <a:solidFill>
                  <a:srgbClr val="000099"/>
                </a:solidFill>
              </a:rPr>
              <a:t> unless you “opt in” via the enrolment photography authorisation.  </a:t>
            </a: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5234" name="Picture 2" descr="GreenEggs_logo_print">
            <a:extLst>
              <a:ext uri="{FF2B5EF4-FFF2-40B4-BE49-F238E27FC236}">
                <a16:creationId xmlns:a16="http://schemas.microsoft.com/office/drawing/2014/main" id="{4AE7A184-922F-40AB-8024-A5C711A7E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3">
            <a:extLst>
              <a:ext uri="{FF2B5EF4-FFF2-40B4-BE49-F238E27FC236}">
                <a16:creationId xmlns:a16="http://schemas.microsoft.com/office/drawing/2014/main" id="{7198EE13-AF8A-4A92-A278-F429C0AA62CE}"/>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95236" name="Rectangle 4">
            <a:extLst>
              <a:ext uri="{FF2B5EF4-FFF2-40B4-BE49-F238E27FC236}">
                <a16:creationId xmlns:a16="http://schemas.microsoft.com/office/drawing/2014/main" id="{AE91E9F4-1B06-4C34-8746-BA7573033B23}"/>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Details provided at Enrolment</a:t>
            </a:r>
          </a:p>
        </p:txBody>
      </p:sp>
      <p:sp>
        <p:nvSpPr>
          <p:cNvPr id="95237" name="Rectangle 5">
            <a:extLst>
              <a:ext uri="{FF2B5EF4-FFF2-40B4-BE49-F238E27FC236}">
                <a16:creationId xmlns:a16="http://schemas.microsoft.com/office/drawing/2014/main" id="{DA4DBED5-E24F-4415-81AA-1B059B560514}"/>
              </a:ext>
            </a:extLst>
          </p:cNvPr>
          <p:cNvSpPr>
            <a:spLocks noChangeArrowheads="1"/>
          </p:cNvSpPr>
          <p:nvPr/>
        </p:nvSpPr>
        <p:spPr bwMode="auto">
          <a:xfrm>
            <a:off x="827088" y="1557338"/>
            <a:ext cx="7777162"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 typeface="Wingdings" panose="05000000000000000000" pitchFamily="2" charset="2"/>
              <a:buChar char="v"/>
            </a:pPr>
            <a:r>
              <a:rPr lang="en-AU" altLang="en-US" sz="1600" dirty="0">
                <a:solidFill>
                  <a:srgbClr val="000099"/>
                </a:solidFill>
              </a:rPr>
              <a:t>Your electronic enrolment contains critical medical and contact information for your child.  Please ensure that these records are kept up to date at all times whilst your child is enrolled at Green Eggs.  </a:t>
            </a:r>
          </a:p>
          <a:p>
            <a:pPr eaLnBrk="1" hangingPunct="1">
              <a:spcBef>
                <a:spcPct val="0"/>
              </a:spcBef>
              <a:buClrTx/>
              <a:buFont typeface="Wingdings" panose="05000000000000000000" pitchFamily="2" charset="2"/>
              <a:buNone/>
            </a:pPr>
            <a:endParaRPr lang="en-AU" altLang="en-US" sz="1600" dirty="0">
              <a:solidFill>
                <a:srgbClr val="000099"/>
              </a:solidFill>
            </a:endParaRPr>
          </a:p>
          <a:p>
            <a:pPr eaLnBrk="1" hangingPunct="1">
              <a:spcBef>
                <a:spcPct val="0"/>
              </a:spcBef>
              <a:buClrTx/>
              <a:buFont typeface="Wingdings" panose="05000000000000000000" pitchFamily="2" charset="2"/>
              <a:buNone/>
            </a:pPr>
            <a:r>
              <a:rPr lang="en-AU" altLang="en-US" sz="1600" dirty="0">
                <a:solidFill>
                  <a:srgbClr val="000099"/>
                </a:solidFill>
              </a:rPr>
              <a:t>The centre must be advised if:</a:t>
            </a:r>
          </a:p>
          <a:p>
            <a:pPr lvl="1" eaLnBrk="1" hangingPunct="1">
              <a:spcBef>
                <a:spcPct val="0"/>
              </a:spcBef>
              <a:buClrTx/>
              <a:buFont typeface="Wingdings" panose="05000000000000000000" pitchFamily="2" charset="2"/>
              <a:buChar char="v"/>
            </a:pPr>
            <a:r>
              <a:rPr lang="en-AU" altLang="en-US" sz="1600" dirty="0">
                <a:solidFill>
                  <a:srgbClr val="000099"/>
                </a:solidFill>
              </a:rPr>
              <a:t>You have moved </a:t>
            </a:r>
          </a:p>
          <a:p>
            <a:pPr lvl="1" eaLnBrk="1" hangingPunct="1">
              <a:spcBef>
                <a:spcPct val="0"/>
              </a:spcBef>
              <a:buClrTx/>
              <a:buFont typeface="Wingdings" panose="05000000000000000000" pitchFamily="2" charset="2"/>
              <a:buChar char="v"/>
            </a:pPr>
            <a:r>
              <a:rPr lang="en-AU" altLang="en-US" sz="1600" dirty="0">
                <a:solidFill>
                  <a:srgbClr val="000099"/>
                </a:solidFill>
              </a:rPr>
              <a:t>Your contact details have changed</a:t>
            </a:r>
          </a:p>
          <a:p>
            <a:pPr lvl="1" eaLnBrk="1" hangingPunct="1">
              <a:spcBef>
                <a:spcPct val="0"/>
              </a:spcBef>
              <a:buClrTx/>
              <a:buFont typeface="Wingdings" panose="05000000000000000000" pitchFamily="2" charset="2"/>
              <a:buChar char="v"/>
            </a:pPr>
            <a:r>
              <a:rPr lang="en-AU" altLang="en-US" sz="1600" dirty="0">
                <a:solidFill>
                  <a:srgbClr val="000099"/>
                </a:solidFill>
              </a:rPr>
              <a:t>Custodial arrangements have changed</a:t>
            </a:r>
          </a:p>
          <a:p>
            <a:pPr lvl="1" eaLnBrk="1" hangingPunct="1">
              <a:spcBef>
                <a:spcPct val="0"/>
              </a:spcBef>
              <a:buClrTx/>
              <a:buFont typeface="Wingdings" panose="05000000000000000000" pitchFamily="2" charset="2"/>
              <a:buChar char="v"/>
            </a:pPr>
            <a:r>
              <a:rPr lang="en-AU" altLang="en-US" sz="1600" dirty="0">
                <a:solidFill>
                  <a:srgbClr val="000099"/>
                </a:solidFill>
              </a:rPr>
              <a:t>Your child has a  been diagnosed with a medical condition, requiring a medical plan i.e. allergy, asthma, diabetes etc</a:t>
            </a:r>
          </a:p>
          <a:p>
            <a:pPr lvl="1" eaLnBrk="1" hangingPunct="1">
              <a:spcBef>
                <a:spcPct val="0"/>
              </a:spcBef>
              <a:buClrTx/>
              <a:buFont typeface="Wingdings" panose="05000000000000000000" pitchFamily="2" charset="2"/>
              <a:buChar char="v"/>
            </a:pPr>
            <a:r>
              <a:rPr lang="en-AU" altLang="en-US" sz="1600" dirty="0">
                <a:solidFill>
                  <a:srgbClr val="000099"/>
                </a:solidFill>
              </a:rPr>
              <a:t>You are experiencing financial hardship (assistance may be available in certain circumstances)</a:t>
            </a:r>
          </a:p>
          <a:p>
            <a:pPr lvl="1" eaLnBrk="1" hangingPunct="1">
              <a:spcBef>
                <a:spcPct val="0"/>
              </a:spcBef>
              <a:buClrTx/>
              <a:buFont typeface="Wingdings" panose="05000000000000000000" pitchFamily="2" charset="2"/>
              <a:buChar char="v"/>
            </a:pPr>
            <a:r>
              <a:rPr lang="en-AU" altLang="en-US" sz="1600" dirty="0">
                <a:solidFill>
                  <a:srgbClr val="000099"/>
                </a:solidFill>
              </a:rPr>
              <a:t>Your emergency contacts have changed</a:t>
            </a:r>
          </a:p>
          <a:p>
            <a:pPr lvl="1" eaLnBrk="1" hangingPunct="1">
              <a:spcBef>
                <a:spcPct val="0"/>
              </a:spcBef>
              <a:buClrTx/>
              <a:buFont typeface="Wingdings" panose="05000000000000000000" pitchFamily="2" charset="2"/>
              <a:buChar char="v"/>
            </a:pPr>
            <a:r>
              <a:rPr lang="en-AU" altLang="en-US" sz="1600" dirty="0">
                <a:solidFill>
                  <a:srgbClr val="000099"/>
                </a:solidFill>
              </a:rPr>
              <a:t>Authorised collectors for your child have changed </a:t>
            </a:r>
          </a:p>
          <a:p>
            <a:pPr lvl="1" eaLnBrk="1" hangingPunct="1">
              <a:spcBef>
                <a:spcPct val="0"/>
              </a:spcBef>
              <a:buClrTx/>
              <a:buFont typeface="Wingdings" panose="05000000000000000000" pitchFamily="2" charset="2"/>
              <a:buChar char="v"/>
            </a:pPr>
            <a:r>
              <a:rPr lang="en-AU" altLang="en-US" sz="1600" dirty="0">
                <a:solidFill>
                  <a:srgbClr val="000099"/>
                </a:solidFill>
              </a:rPr>
              <a:t>You become aware of other matters that may be relevant to support the education and care of your child.</a:t>
            </a:r>
          </a:p>
          <a:p>
            <a:pPr eaLnBrk="1" hangingPunct="1">
              <a:spcBef>
                <a:spcPct val="0"/>
              </a:spcBef>
              <a:buClrTx/>
              <a:buFont typeface="Wingdings" panose="05000000000000000000" pitchFamily="2" charset="2"/>
              <a:buChar char="v"/>
            </a:pPr>
            <a:endParaRPr lang="en-AU" altLang="en-US" sz="1600" dirty="0">
              <a:solidFill>
                <a:srgbClr val="000099"/>
              </a:solidFill>
            </a:endParaRPr>
          </a:p>
          <a:p>
            <a:pPr algn="ctr" eaLnBrk="1" hangingPunct="1">
              <a:spcBef>
                <a:spcPct val="0"/>
              </a:spcBef>
              <a:buClrTx/>
              <a:buFontTx/>
              <a:buNone/>
            </a:pPr>
            <a:endParaRPr lang="en-AU" altLang="en-US" sz="1600" dirty="0">
              <a:solidFill>
                <a:srgbClr val="000099"/>
              </a:solidFill>
            </a:endParaRPr>
          </a:p>
          <a:p>
            <a:pPr algn="ctr" eaLnBrk="1" hangingPunct="1">
              <a:spcBef>
                <a:spcPct val="0"/>
              </a:spcBef>
              <a:buClrTx/>
              <a:buFontTx/>
              <a:buNone/>
            </a:pPr>
            <a:endParaRPr lang="en-AU" altLang="en-US" sz="1600" dirty="0">
              <a:solidFill>
                <a:srgbClr val="000099"/>
              </a:solidFil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GreenEggs_logo_print">
            <a:extLst>
              <a:ext uri="{FF2B5EF4-FFF2-40B4-BE49-F238E27FC236}">
                <a16:creationId xmlns:a16="http://schemas.microsoft.com/office/drawing/2014/main" id="{24DC3666-F248-49C4-8FC4-3B051A629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3C2690E3-6FD5-4A6C-BC97-84D7031FDAB8}"/>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20484" name="Rectangle 6">
            <a:extLst>
              <a:ext uri="{FF2B5EF4-FFF2-40B4-BE49-F238E27FC236}">
                <a16:creationId xmlns:a16="http://schemas.microsoft.com/office/drawing/2014/main" id="{E6167062-9593-476B-B259-2749B9EFB6F7}"/>
              </a:ext>
            </a:extLst>
          </p:cNvPr>
          <p:cNvSpPr>
            <a:spLocks noChangeArrowheads="1"/>
          </p:cNvSpPr>
          <p:nvPr/>
        </p:nvSpPr>
        <p:spPr bwMode="auto">
          <a:xfrm>
            <a:off x="179388" y="2111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b="1">
                <a:solidFill>
                  <a:srgbClr val="FF0000"/>
                </a:solidFill>
                <a:latin typeface="Calibri" panose="020F0502020204030204" pitchFamily="34" charset="0"/>
              </a:rPr>
              <a:t>OWNA – PARENT KIOSK</a:t>
            </a:r>
          </a:p>
        </p:txBody>
      </p:sp>
      <p:pic>
        <p:nvPicPr>
          <p:cNvPr id="20485" name="Picture 2">
            <a:extLst>
              <a:ext uri="{FF2B5EF4-FFF2-40B4-BE49-F238E27FC236}">
                <a16:creationId xmlns:a16="http://schemas.microsoft.com/office/drawing/2014/main" id="{8D8634D3-5CF2-488C-9E1A-3CE5CCFBC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737" t="22002" r="28738" b="13600"/>
          <a:stretch>
            <a:fillRect/>
          </a:stretch>
        </p:blipFill>
        <p:spPr bwMode="auto">
          <a:xfrm>
            <a:off x="760413" y="1252538"/>
            <a:ext cx="6548437"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7282" name="Picture 2" descr="GreenEggs_logo_print">
            <a:extLst>
              <a:ext uri="{FF2B5EF4-FFF2-40B4-BE49-F238E27FC236}">
                <a16:creationId xmlns:a16="http://schemas.microsoft.com/office/drawing/2014/main" id="{450BE4EA-4EAA-4773-A5F6-787D38834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3">
            <a:extLst>
              <a:ext uri="{FF2B5EF4-FFF2-40B4-BE49-F238E27FC236}">
                <a16:creationId xmlns:a16="http://schemas.microsoft.com/office/drawing/2014/main" id="{074F2455-2759-4B80-91AA-4173A3A3CA47}"/>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97284" name="Rectangle 4">
            <a:extLst>
              <a:ext uri="{FF2B5EF4-FFF2-40B4-BE49-F238E27FC236}">
                <a16:creationId xmlns:a16="http://schemas.microsoft.com/office/drawing/2014/main" id="{294EBD0B-9586-489C-88D4-AB74134B3E94}"/>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Enrolment Process/Interview</a:t>
            </a:r>
          </a:p>
        </p:txBody>
      </p:sp>
      <p:sp>
        <p:nvSpPr>
          <p:cNvPr id="100357" name="Rectangle 5">
            <a:extLst>
              <a:ext uri="{FF2B5EF4-FFF2-40B4-BE49-F238E27FC236}">
                <a16:creationId xmlns:a16="http://schemas.microsoft.com/office/drawing/2014/main" id="{9183D9F9-F2E4-43E8-A643-BA29BC9828DF}"/>
              </a:ext>
            </a:extLst>
          </p:cNvPr>
          <p:cNvSpPr>
            <a:spLocks noChangeArrowheads="1"/>
          </p:cNvSpPr>
          <p:nvPr/>
        </p:nvSpPr>
        <p:spPr bwMode="auto">
          <a:xfrm>
            <a:off x="827088" y="1557338"/>
            <a:ext cx="7777162" cy="5035225"/>
          </a:xfrm>
          <a:prstGeom prst="rect">
            <a:avLst/>
          </a:prstGeom>
          <a:noFill/>
          <a:ln>
            <a:noFill/>
          </a:ln>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 typeface="Wingdings" panose="05000000000000000000" pitchFamily="2" charset="2"/>
              <a:buNone/>
              <a:defRPr/>
            </a:pPr>
            <a:r>
              <a:rPr lang="en-AU" altLang="en-US" sz="1600">
                <a:solidFill>
                  <a:srgbClr val="000099"/>
                </a:solidFill>
              </a:rPr>
              <a:t>The enrolment process at Green Eggs involves the following key steps:</a:t>
            </a:r>
          </a:p>
          <a:p>
            <a:pPr eaLnBrk="1" hangingPunct="1">
              <a:spcBef>
                <a:spcPct val="0"/>
              </a:spcBef>
              <a:buClrTx/>
              <a:buFont typeface="Wingdings" panose="05000000000000000000" pitchFamily="2" charset="2"/>
              <a:buChar char="v"/>
              <a:defRPr/>
            </a:pPr>
            <a:endParaRPr lang="en-AU" altLang="en-US" sz="1600">
              <a:solidFill>
                <a:srgbClr val="000099"/>
              </a:solidFill>
            </a:endParaRPr>
          </a:p>
          <a:p>
            <a:pPr marL="342900" indent="-342900" eaLnBrk="1" hangingPunct="1">
              <a:spcBef>
                <a:spcPct val="0"/>
              </a:spcBef>
              <a:buClrTx/>
              <a:buFont typeface="Wingdings" panose="05000000000000000000" pitchFamily="2" charset="2"/>
              <a:buAutoNum type="arabicPeriod"/>
              <a:defRPr/>
            </a:pPr>
            <a:r>
              <a:rPr lang="en-AU" altLang="en-US" sz="1600">
                <a:solidFill>
                  <a:srgbClr val="000099"/>
                </a:solidFill>
              </a:rPr>
              <a:t>Enrolment Position is offered in person or via email</a:t>
            </a:r>
          </a:p>
          <a:p>
            <a:pPr marL="342900" indent="-342900" eaLnBrk="1" hangingPunct="1">
              <a:spcBef>
                <a:spcPct val="0"/>
              </a:spcBef>
              <a:buClrTx/>
              <a:buFont typeface="Wingdings" panose="05000000000000000000" pitchFamily="2" charset="2"/>
              <a:buAutoNum type="arabicPeriod"/>
              <a:defRPr/>
            </a:pPr>
            <a:r>
              <a:rPr lang="en-AU" altLang="en-US" sz="1600">
                <a:solidFill>
                  <a:srgbClr val="000099"/>
                </a:solidFill>
              </a:rPr>
              <a:t>Enrolment Position is accepted by the family </a:t>
            </a:r>
          </a:p>
          <a:p>
            <a:pPr marL="342900" indent="-342900" eaLnBrk="1" hangingPunct="1">
              <a:spcBef>
                <a:spcPct val="0"/>
              </a:spcBef>
              <a:buClrTx/>
              <a:buFont typeface="Wingdings" panose="05000000000000000000" pitchFamily="2" charset="2"/>
              <a:buAutoNum type="arabicPeriod"/>
              <a:defRPr/>
            </a:pPr>
            <a:r>
              <a:rPr lang="en-AU" altLang="en-US" sz="1600">
                <a:solidFill>
                  <a:srgbClr val="000099"/>
                </a:solidFill>
              </a:rPr>
              <a:t>Bond (for January enrolments) and/or enrolment fee paid</a:t>
            </a:r>
          </a:p>
          <a:p>
            <a:pPr marL="342900" indent="-342900" eaLnBrk="1" hangingPunct="1">
              <a:spcBef>
                <a:spcPct val="0"/>
              </a:spcBef>
              <a:buClrTx/>
              <a:buFont typeface="Wingdings" panose="05000000000000000000" pitchFamily="2" charset="2"/>
              <a:buAutoNum type="arabicPeriod"/>
              <a:defRPr/>
            </a:pPr>
            <a:r>
              <a:rPr lang="en-AU" altLang="en-US" sz="1600">
                <a:solidFill>
                  <a:srgbClr val="000099"/>
                </a:solidFill>
              </a:rPr>
              <a:t>Enrolment Confirmation Email - URL for Online Enrolment Form emailed with further information for families</a:t>
            </a:r>
          </a:p>
          <a:p>
            <a:pPr marL="342900" indent="-342900" eaLnBrk="1" hangingPunct="1">
              <a:spcBef>
                <a:spcPct val="0"/>
              </a:spcBef>
              <a:buClrTx/>
              <a:buFont typeface="Wingdings" panose="05000000000000000000" pitchFamily="2" charset="2"/>
              <a:buAutoNum type="arabicPeriod"/>
              <a:defRPr/>
            </a:pPr>
            <a:r>
              <a:rPr lang="en-AU" altLang="en-US" sz="1600">
                <a:solidFill>
                  <a:srgbClr val="000099"/>
                </a:solidFill>
              </a:rPr>
              <a:t>Family to review Parent Orientation Slideshow (per enrolment confirmation email)</a:t>
            </a:r>
          </a:p>
          <a:p>
            <a:pPr marL="342900" indent="-342900" eaLnBrk="1" hangingPunct="1">
              <a:spcBef>
                <a:spcPct val="0"/>
              </a:spcBef>
              <a:buClrTx/>
              <a:buFont typeface="Wingdings" panose="05000000000000000000" pitchFamily="2" charset="2"/>
              <a:buAutoNum type="arabicPeriod"/>
              <a:defRPr/>
            </a:pPr>
            <a:r>
              <a:rPr lang="en-AU" altLang="en-US" sz="1600">
                <a:solidFill>
                  <a:srgbClr val="000099"/>
                </a:solidFill>
              </a:rPr>
              <a:t>Family to book transition visit for their child (per enrolment confirmation email)</a:t>
            </a:r>
          </a:p>
          <a:p>
            <a:pPr marL="342900" indent="-342900" eaLnBrk="1" hangingPunct="1">
              <a:spcBef>
                <a:spcPct val="0"/>
              </a:spcBef>
              <a:buClrTx/>
              <a:buFont typeface="Wingdings" panose="05000000000000000000" pitchFamily="2" charset="2"/>
              <a:buAutoNum type="arabicPeriod"/>
              <a:defRPr/>
            </a:pPr>
            <a:r>
              <a:rPr lang="en-AU" altLang="en-US" sz="1600">
                <a:solidFill>
                  <a:srgbClr val="000099"/>
                </a:solidFill>
              </a:rPr>
              <a:t>Family to book a pre-enrolment interview (per enrolment confirmation email)</a:t>
            </a:r>
          </a:p>
          <a:p>
            <a:pPr marL="457200" lvl="1" indent="0" eaLnBrk="1" hangingPunct="1">
              <a:spcBef>
                <a:spcPct val="0"/>
              </a:spcBef>
              <a:buClrTx/>
              <a:buFont typeface="Wingdings" panose="05000000000000000000" pitchFamily="2" charset="2"/>
              <a:buNone/>
              <a:defRPr/>
            </a:pPr>
            <a:endParaRPr lang="en-AU" altLang="en-US" sz="1800">
              <a:solidFill>
                <a:srgbClr val="000099"/>
              </a:solidFill>
            </a:endParaRPr>
          </a:p>
          <a:p>
            <a:pPr>
              <a:buNone/>
            </a:pPr>
            <a:r>
              <a:rPr lang="en-AU" sz="1600">
                <a:solidFill>
                  <a:srgbClr val="000099"/>
                </a:solidFill>
              </a:rPr>
              <a:t>The pre-enrolment interview is only a requirement for families requiring additional enrolment paperwork – for children with special dietary requirements and/or children with special medical conditions to discuss with the Centre.  </a:t>
            </a:r>
          </a:p>
          <a:p>
            <a:pPr>
              <a:buNone/>
            </a:pPr>
            <a:r>
              <a:rPr lang="en-AU" sz="1600">
                <a:solidFill>
                  <a:srgbClr val="000099"/>
                </a:solidFill>
              </a:rPr>
              <a:t>All other families are welcome to (optionally) book in for a pre-enrolment interview to meet with our Centre Director, Susan Mansell for any reason.  </a:t>
            </a:r>
          </a:p>
          <a:p>
            <a:pPr>
              <a:buNone/>
            </a:pPr>
            <a:r>
              <a:rPr lang="en-AU" sz="1600">
                <a:solidFill>
                  <a:srgbClr val="000099"/>
                </a:solidFill>
              </a:rPr>
              <a:t>To book:</a:t>
            </a:r>
          </a:p>
          <a:p>
            <a:r>
              <a:rPr lang="en-AU" sz="1800" u="sng">
                <a:solidFill>
                  <a:srgbClr val="0000FF"/>
                </a:solidFill>
                <a:effectLst/>
                <a:latin typeface="Calibri Light" panose="020F0302020204030204" pitchFamily="34" charset="0"/>
                <a:ea typeface="Calibri" panose="020F0502020204030204" pitchFamily="34" charset="0"/>
                <a:hlinkClick r:id="rId4"/>
              </a:rPr>
              <a:t>https://enrolment.timetap.com/</a:t>
            </a:r>
            <a:endParaRPr lang="en-AU" altLang="en-US" sz="1600">
              <a:solidFill>
                <a:srgbClr val="000099"/>
              </a:solidFill>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9330" name="Picture 2" descr="GreenEggs_logo_print">
            <a:extLst>
              <a:ext uri="{FF2B5EF4-FFF2-40B4-BE49-F238E27FC236}">
                <a16:creationId xmlns:a16="http://schemas.microsoft.com/office/drawing/2014/main" id="{AF6525AF-C788-4F7D-B8FD-4333FA32D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a:extLst>
              <a:ext uri="{FF2B5EF4-FFF2-40B4-BE49-F238E27FC236}">
                <a16:creationId xmlns:a16="http://schemas.microsoft.com/office/drawing/2014/main" id="{7502B863-6335-44C7-9770-C7229E103051}"/>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99332" name="Rectangle 4">
            <a:extLst>
              <a:ext uri="{FF2B5EF4-FFF2-40B4-BE49-F238E27FC236}">
                <a16:creationId xmlns:a16="http://schemas.microsoft.com/office/drawing/2014/main" id="{8803BBCD-45D1-4D27-82F2-E1FAB96CC17F}"/>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Transition Visit</a:t>
            </a:r>
          </a:p>
        </p:txBody>
      </p:sp>
      <p:sp>
        <p:nvSpPr>
          <p:cNvPr id="100357" name="Rectangle 5">
            <a:extLst>
              <a:ext uri="{FF2B5EF4-FFF2-40B4-BE49-F238E27FC236}">
                <a16:creationId xmlns:a16="http://schemas.microsoft.com/office/drawing/2014/main" id="{B6FD0DDC-97E5-4D73-9C38-14515E77879C}"/>
              </a:ext>
            </a:extLst>
          </p:cNvPr>
          <p:cNvSpPr>
            <a:spLocks noChangeArrowheads="1"/>
          </p:cNvSpPr>
          <p:nvPr/>
        </p:nvSpPr>
        <p:spPr bwMode="auto">
          <a:xfrm>
            <a:off x="827088" y="1557338"/>
            <a:ext cx="7777162" cy="6062662"/>
          </a:xfrm>
          <a:prstGeom prst="rect">
            <a:avLst/>
          </a:prstGeom>
          <a:noFill/>
          <a:ln>
            <a:noFill/>
          </a:ln>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 typeface="Wingdings" panose="05000000000000000000" pitchFamily="2" charset="2"/>
              <a:buChar char="v"/>
              <a:defRPr/>
            </a:pPr>
            <a:r>
              <a:rPr lang="en-AU" altLang="en-US" sz="1600" dirty="0">
                <a:solidFill>
                  <a:srgbClr val="000099"/>
                </a:solidFill>
              </a:rPr>
              <a:t>To assist children with their transition from home to our Centre, we encourage at least one transition visit prior to their first day at Green Eggs.</a:t>
            </a:r>
          </a:p>
          <a:p>
            <a:pPr eaLnBrk="1" hangingPunct="1">
              <a:spcBef>
                <a:spcPct val="0"/>
              </a:spcBef>
              <a:buClrTx/>
              <a:buFont typeface="Wingdings" panose="05000000000000000000" pitchFamily="2" charset="2"/>
              <a:buChar char="v"/>
              <a:defRPr/>
            </a:pPr>
            <a:endParaRPr lang="en-AU" altLang="en-US" sz="1600" dirty="0">
              <a:solidFill>
                <a:srgbClr val="000099"/>
              </a:solidFill>
            </a:endParaRPr>
          </a:p>
          <a:p>
            <a:pPr eaLnBrk="1" hangingPunct="1">
              <a:spcBef>
                <a:spcPct val="0"/>
              </a:spcBef>
              <a:buClrTx/>
              <a:buFont typeface="Wingdings" panose="05000000000000000000" pitchFamily="2" charset="2"/>
              <a:buChar char="v"/>
              <a:defRPr/>
            </a:pPr>
            <a:r>
              <a:rPr lang="en-AU" altLang="en-US" sz="1600" dirty="0">
                <a:solidFill>
                  <a:srgbClr val="000099"/>
                </a:solidFill>
              </a:rPr>
              <a:t>Transition visits help children to understand that the Centre is a safe and secure environment.  They also allow educators and parents to get to know each other and to share information.  This relationship, and the information shared (between educators and parents), is critical to the success of the early childhood educational experience.</a:t>
            </a:r>
          </a:p>
          <a:p>
            <a:pPr eaLnBrk="1" hangingPunct="1">
              <a:spcBef>
                <a:spcPct val="0"/>
              </a:spcBef>
              <a:buClrTx/>
              <a:buFont typeface="Wingdings" panose="05000000000000000000" pitchFamily="2" charset="2"/>
              <a:buChar char="v"/>
              <a:defRPr/>
            </a:pPr>
            <a:endParaRPr lang="en-AU" altLang="en-US" sz="1600" dirty="0">
              <a:solidFill>
                <a:srgbClr val="000099"/>
              </a:solidFill>
            </a:endParaRPr>
          </a:p>
          <a:p>
            <a:pPr eaLnBrk="1" hangingPunct="1">
              <a:spcBef>
                <a:spcPct val="0"/>
              </a:spcBef>
              <a:buClrTx/>
              <a:buFont typeface="Wingdings" panose="05000000000000000000" pitchFamily="2" charset="2"/>
              <a:buChar char="v"/>
              <a:defRPr/>
            </a:pPr>
            <a:r>
              <a:rPr lang="en-AU" altLang="en-US" sz="1600" dirty="0">
                <a:solidFill>
                  <a:srgbClr val="000099"/>
                </a:solidFill>
              </a:rPr>
              <a:t>If you have not already done so, please use the following link(s) to book your room-specific transition visit(s):</a:t>
            </a:r>
          </a:p>
          <a:p>
            <a:pPr eaLnBrk="1" hangingPunct="1">
              <a:spcBef>
                <a:spcPct val="0"/>
              </a:spcBef>
              <a:buClrTx/>
              <a:buFont typeface="Wingdings" panose="05000000000000000000" pitchFamily="2" charset="2"/>
              <a:buChar char="v"/>
              <a:defRPr/>
            </a:pPr>
            <a:endParaRPr lang="en-AU" altLang="en-US" sz="1600" dirty="0">
              <a:solidFill>
                <a:srgbClr val="000099"/>
              </a:solidFill>
            </a:endParaRPr>
          </a:p>
          <a:p>
            <a:pPr lvl="1" eaLnBrk="1" hangingPunct="1">
              <a:spcBef>
                <a:spcPct val="0"/>
              </a:spcBef>
              <a:buClrTx/>
              <a:buFont typeface="Wingdings" panose="05000000000000000000" pitchFamily="2" charset="2"/>
              <a:buChar char="v"/>
              <a:defRPr/>
            </a:pPr>
            <a:r>
              <a:rPr lang="en-AU" altLang="en-US" sz="1800" dirty="0">
                <a:solidFill>
                  <a:srgbClr val="000099"/>
                </a:solidFill>
                <a:hlinkClick r:id="rId4"/>
              </a:rPr>
              <a:t>https://toddler.timetap.com</a:t>
            </a:r>
            <a:endParaRPr lang="en-AU" altLang="en-US" sz="1800" dirty="0">
              <a:solidFill>
                <a:srgbClr val="000099"/>
              </a:solidFill>
            </a:endParaRPr>
          </a:p>
          <a:p>
            <a:pPr lvl="1" eaLnBrk="1" hangingPunct="1">
              <a:spcBef>
                <a:spcPct val="0"/>
              </a:spcBef>
              <a:buClrTx/>
              <a:buFont typeface="Wingdings" panose="05000000000000000000" pitchFamily="2" charset="2"/>
              <a:buChar char="v"/>
              <a:defRPr/>
            </a:pPr>
            <a:endParaRPr lang="en-AU" altLang="en-US" sz="1800" dirty="0">
              <a:solidFill>
                <a:srgbClr val="000099"/>
              </a:solidFill>
            </a:endParaRPr>
          </a:p>
          <a:p>
            <a:pPr lvl="1" eaLnBrk="1" hangingPunct="1">
              <a:spcBef>
                <a:spcPct val="0"/>
              </a:spcBef>
              <a:buClrTx/>
              <a:buFont typeface="Wingdings" panose="05000000000000000000" pitchFamily="2" charset="2"/>
              <a:buChar char="v"/>
              <a:defRPr/>
            </a:pPr>
            <a:r>
              <a:rPr lang="en-AU" altLang="en-US" sz="1800" dirty="0">
                <a:solidFill>
                  <a:srgbClr val="000099"/>
                </a:solidFill>
                <a:hlinkClick r:id="rId5"/>
              </a:rPr>
              <a:t>https://seniortoddlers.timetap.com</a:t>
            </a:r>
            <a:endParaRPr lang="en-AU" altLang="en-US" sz="1800" dirty="0">
              <a:solidFill>
                <a:srgbClr val="000099"/>
              </a:solidFill>
            </a:endParaRPr>
          </a:p>
          <a:p>
            <a:pPr lvl="1" eaLnBrk="1" hangingPunct="1">
              <a:spcBef>
                <a:spcPct val="0"/>
              </a:spcBef>
              <a:buClrTx/>
              <a:buFont typeface="Wingdings" panose="05000000000000000000" pitchFamily="2" charset="2"/>
              <a:buChar char="v"/>
              <a:defRPr/>
            </a:pPr>
            <a:endParaRPr lang="en-AU" altLang="en-US" sz="1800" dirty="0">
              <a:solidFill>
                <a:srgbClr val="000099"/>
              </a:solidFill>
            </a:endParaRPr>
          </a:p>
          <a:p>
            <a:pPr lvl="1" eaLnBrk="1" hangingPunct="1">
              <a:spcBef>
                <a:spcPct val="0"/>
              </a:spcBef>
              <a:buClrTx/>
              <a:buFont typeface="Wingdings" panose="05000000000000000000" pitchFamily="2" charset="2"/>
              <a:buChar char="v"/>
              <a:defRPr/>
            </a:pPr>
            <a:r>
              <a:rPr lang="en-AU" altLang="en-US" sz="1800" dirty="0">
                <a:solidFill>
                  <a:srgbClr val="000099"/>
                </a:solidFill>
                <a:hlinkClick r:id="rId6"/>
              </a:rPr>
              <a:t>https://prekindy.timetap.com</a:t>
            </a:r>
            <a:endParaRPr lang="en-AU" altLang="en-US" sz="1800" dirty="0">
              <a:solidFill>
                <a:srgbClr val="000099"/>
              </a:solidFill>
            </a:endParaRPr>
          </a:p>
          <a:p>
            <a:pPr marL="457200" lvl="1" indent="0" eaLnBrk="1" hangingPunct="1">
              <a:spcBef>
                <a:spcPct val="0"/>
              </a:spcBef>
              <a:buClrTx/>
              <a:buFont typeface="Wingdings" panose="05000000000000000000" pitchFamily="2" charset="2"/>
              <a:buNone/>
              <a:defRPr/>
            </a:pPr>
            <a:endParaRPr lang="en-AU" altLang="en-US" sz="1800" dirty="0">
              <a:solidFill>
                <a:srgbClr val="000099"/>
              </a:solidFill>
            </a:endParaRPr>
          </a:p>
          <a:p>
            <a:pPr lvl="1" eaLnBrk="1" hangingPunct="1">
              <a:spcBef>
                <a:spcPct val="0"/>
              </a:spcBef>
              <a:buClrTx/>
              <a:buFont typeface="Wingdings" panose="05000000000000000000" pitchFamily="2" charset="2"/>
              <a:buChar char="v"/>
              <a:defRPr/>
            </a:pPr>
            <a:r>
              <a:rPr lang="en-AU" altLang="en-US" sz="1800" dirty="0">
                <a:solidFill>
                  <a:srgbClr val="000099"/>
                </a:solidFill>
                <a:hlinkClick r:id="rId7"/>
              </a:rPr>
              <a:t>https://kindergarten.timetap.com</a:t>
            </a:r>
            <a:endParaRPr lang="en-AU" altLang="en-US" sz="1800" dirty="0">
              <a:solidFill>
                <a:srgbClr val="000099"/>
              </a:solidFill>
            </a:endParaRPr>
          </a:p>
          <a:p>
            <a:pPr lvl="1" eaLnBrk="1" hangingPunct="1">
              <a:spcBef>
                <a:spcPct val="0"/>
              </a:spcBef>
              <a:buClrTx/>
              <a:buFont typeface="Wingdings" panose="05000000000000000000" pitchFamily="2" charset="2"/>
              <a:buChar char="v"/>
              <a:defRPr/>
            </a:pPr>
            <a:endParaRPr lang="en-AU" altLang="en-US" sz="1100" dirty="0">
              <a:solidFill>
                <a:srgbClr val="000099"/>
              </a:solidFill>
            </a:endParaRPr>
          </a:p>
          <a:p>
            <a:pPr lvl="1" eaLnBrk="1" hangingPunct="1">
              <a:spcBef>
                <a:spcPct val="0"/>
              </a:spcBef>
              <a:buClrTx/>
              <a:buFont typeface="Wingdings" panose="05000000000000000000" pitchFamily="2" charset="2"/>
              <a:buChar char="v"/>
              <a:defRPr/>
            </a:pPr>
            <a:endParaRPr lang="en-AU" altLang="en-US" sz="1100" dirty="0">
              <a:solidFill>
                <a:srgbClr val="000099"/>
              </a:solidFill>
            </a:endParaRPr>
          </a:p>
          <a:p>
            <a:pPr eaLnBrk="1" hangingPunct="1">
              <a:spcBef>
                <a:spcPct val="0"/>
              </a:spcBef>
              <a:buClrTx/>
              <a:buFont typeface="Wingdings" panose="05000000000000000000" pitchFamily="2" charset="2"/>
              <a:buChar char="v"/>
              <a:defRPr/>
            </a:pPr>
            <a:endParaRPr lang="en-AU" altLang="en-US" sz="1600" dirty="0">
              <a:solidFill>
                <a:srgbClr val="000099"/>
              </a:solidFill>
            </a:endParaRPr>
          </a:p>
          <a:p>
            <a:pPr algn="ctr" eaLnBrk="1" hangingPunct="1">
              <a:spcBef>
                <a:spcPct val="0"/>
              </a:spcBef>
              <a:buClrTx/>
              <a:buFontTx/>
              <a:buNone/>
              <a:defRPr/>
            </a:pPr>
            <a:endParaRPr lang="en-AU" altLang="en-US" sz="1600" dirty="0">
              <a:solidFill>
                <a:srgbClr val="000099"/>
              </a:solidFill>
            </a:endParaRPr>
          </a:p>
          <a:p>
            <a:pPr algn="ctr" eaLnBrk="1" hangingPunct="1">
              <a:spcBef>
                <a:spcPct val="0"/>
              </a:spcBef>
              <a:buClrTx/>
              <a:buFontTx/>
              <a:buNone/>
              <a:defRPr/>
            </a:pPr>
            <a:endParaRPr lang="en-AU" altLang="en-US" sz="1600" dirty="0">
              <a:solidFill>
                <a:srgbClr val="000099"/>
              </a:solidFill>
            </a:endParaRP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78" name="Picture 2" descr="GreenEggs_logo_print">
            <a:extLst>
              <a:ext uri="{FF2B5EF4-FFF2-40B4-BE49-F238E27FC236}">
                <a16:creationId xmlns:a16="http://schemas.microsoft.com/office/drawing/2014/main" id="{85EC5BE5-CF13-4DF9-82F0-DCFD2D853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a:extLst>
              <a:ext uri="{FF2B5EF4-FFF2-40B4-BE49-F238E27FC236}">
                <a16:creationId xmlns:a16="http://schemas.microsoft.com/office/drawing/2014/main" id="{45445834-10BD-4F72-8C5D-3B932866F0A9}"/>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101380" name="Rectangle 4">
            <a:extLst>
              <a:ext uri="{FF2B5EF4-FFF2-40B4-BE49-F238E27FC236}">
                <a16:creationId xmlns:a16="http://schemas.microsoft.com/office/drawing/2014/main" id="{9726E035-ABC6-4EB5-8FBB-4F4F26C71AFB}"/>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Centre Pin Code</a:t>
            </a:r>
          </a:p>
        </p:txBody>
      </p:sp>
      <p:sp>
        <p:nvSpPr>
          <p:cNvPr id="101381" name="Rectangle 5">
            <a:extLst>
              <a:ext uri="{FF2B5EF4-FFF2-40B4-BE49-F238E27FC236}">
                <a16:creationId xmlns:a16="http://schemas.microsoft.com/office/drawing/2014/main" id="{C4498287-F683-4098-9A02-B0C29DFC749D}"/>
              </a:ext>
            </a:extLst>
          </p:cNvPr>
          <p:cNvSpPr>
            <a:spLocks noChangeArrowheads="1"/>
          </p:cNvSpPr>
          <p:nvPr/>
        </p:nvSpPr>
        <p:spPr bwMode="auto">
          <a:xfrm>
            <a:off x="827088" y="1557338"/>
            <a:ext cx="52578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AU" altLang="en-US" sz="2000" dirty="0">
              <a:solidFill>
                <a:srgbClr val="000099"/>
              </a:solidFill>
            </a:endParaRPr>
          </a:p>
          <a:p>
            <a:pPr eaLnBrk="1" hangingPunct="1">
              <a:spcBef>
                <a:spcPct val="0"/>
              </a:spcBef>
              <a:buClrTx/>
              <a:buFont typeface="Wingdings" panose="05000000000000000000" pitchFamily="2" charset="2"/>
              <a:buChar char="v"/>
            </a:pPr>
            <a:r>
              <a:rPr lang="en-AU" altLang="en-US" sz="2000" dirty="0">
                <a:solidFill>
                  <a:srgbClr val="000099"/>
                </a:solidFill>
              </a:rPr>
              <a:t>Just beside our front door you will see a keypad – to release the front door you will need to enter our Pin Code – if you do not have the Pin Code, please press the bell and you will be assisted by a staff member.</a:t>
            </a:r>
          </a:p>
          <a:p>
            <a:pPr eaLnBrk="1" hangingPunct="1">
              <a:spcBef>
                <a:spcPct val="0"/>
              </a:spcBef>
              <a:buClrTx/>
              <a:buFont typeface="Wingdings" panose="05000000000000000000" pitchFamily="2" charset="2"/>
              <a:buChar char="v"/>
            </a:pPr>
            <a:endParaRPr lang="en-AU" altLang="en-US" sz="2000" dirty="0">
              <a:solidFill>
                <a:srgbClr val="000099"/>
              </a:solidFill>
            </a:endParaRPr>
          </a:p>
          <a:p>
            <a:pPr eaLnBrk="1" hangingPunct="1">
              <a:spcBef>
                <a:spcPct val="0"/>
              </a:spcBef>
              <a:buClrTx/>
              <a:buFont typeface="Wingdings" panose="05000000000000000000" pitchFamily="2" charset="2"/>
              <a:buChar char="v"/>
            </a:pPr>
            <a:r>
              <a:rPr lang="en-AU" altLang="en-US" sz="2000" dirty="0">
                <a:solidFill>
                  <a:srgbClr val="000099"/>
                </a:solidFill>
              </a:rPr>
              <a:t>Don’t forget to press the button to exit on your way out!  </a:t>
            </a:r>
          </a:p>
          <a:p>
            <a:pPr eaLnBrk="1" hangingPunct="1">
              <a:spcBef>
                <a:spcPct val="0"/>
              </a:spcBef>
              <a:buClrTx/>
              <a:buFont typeface="Wingdings" panose="05000000000000000000" pitchFamily="2" charset="2"/>
              <a:buChar char="v"/>
            </a:pPr>
            <a:endParaRPr lang="en-AU" altLang="en-US" sz="2000" dirty="0">
              <a:solidFill>
                <a:srgbClr val="000099"/>
              </a:solidFill>
            </a:endParaRPr>
          </a:p>
          <a:p>
            <a:pPr eaLnBrk="1" hangingPunct="1">
              <a:spcBef>
                <a:spcPct val="0"/>
              </a:spcBef>
              <a:buClrTx/>
              <a:buFont typeface="Wingdings" panose="05000000000000000000" pitchFamily="2" charset="2"/>
              <a:buChar char="v"/>
            </a:pPr>
            <a:r>
              <a:rPr lang="en-AU" altLang="en-US" sz="2000" dirty="0">
                <a:solidFill>
                  <a:srgbClr val="FF0000"/>
                </a:solidFill>
              </a:rPr>
              <a:t>For safety reasons, parents must NOT allow their children to press this button to exit the centre AND parents must not allow strangers to follow them into the centre.</a:t>
            </a:r>
          </a:p>
          <a:p>
            <a:pPr eaLnBrk="1" hangingPunct="1">
              <a:spcBef>
                <a:spcPct val="0"/>
              </a:spcBef>
              <a:buClrTx/>
              <a:buFont typeface="Wingdings" panose="05000000000000000000" pitchFamily="2" charset="2"/>
              <a:buNone/>
            </a:pPr>
            <a:endParaRPr lang="en-AU" altLang="en-US" dirty="0">
              <a:solidFill>
                <a:srgbClr val="000099"/>
              </a:solidFill>
            </a:endParaRPr>
          </a:p>
          <a:p>
            <a:pPr algn="ctr" eaLnBrk="1" hangingPunct="1">
              <a:spcBef>
                <a:spcPct val="0"/>
              </a:spcBef>
              <a:buClrTx/>
              <a:buFontTx/>
              <a:buNone/>
            </a:pPr>
            <a:endParaRPr lang="en-AU" altLang="en-US" sz="1800" dirty="0">
              <a:solidFill>
                <a:srgbClr val="000099"/>
              </a:solidFill>
            </a:endParaRPr>
          </a:p>
          <a:p>
            <a:pPr algn="ctr" eaLnBrk="1" hangingPunct="1">
              <a:spcBef>
                <a:spcPct val="0"/>
              </a:spcBef>
              <a:buClrTx/>
              <a:buFontTx/>
              <a:buNone/>
            </a:pPr>
            <a:endParaRPr lang="en-AU" altLang="en-US" sz="1600" dirty="0">
              <a:solidFill>
                <a:srgbClr val="000099"/>
              </a:solidFill>
            </a:endParaRPr>
          </a:p>
          <a:p>
            <a:pPr algn="ctr" eaLnBrk="1" hangingPunct="1">
              <a:spcBef>
                <a:spcPct val="0"/>
              </a:spcBef>
              <a:buClrTx/>
              <a:buFontTx/>
              <a:buNone/>
            </a:pPr>
            <a:endParaRPr lang="en-AU" altLang="en-US" sz="1600" dirty="0">
              <a:solidFill>
                <a:srgbClr val="000099"/>
              </a:solidFill>
            </a:endParaRPr>
          </a:p>
        </p:txBody>
      </p:sp>
      <p:pic>
        <p:nvPicPr>
          <p:cNvPr id="101382" name="Picture 7" descr="image (3)">
            <a:extLst>
              <a:ext uri="{FF2B5EF4-FFF2-40B4-BE49-F238E27FC236}">
                <a16:creationId xmlns:a16="http://schemas.microsoft.com/office/drawing/2014/main" id="{8B24BF75-3C3C-46E9-A20D-C8FA6F91C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628775"/>
            <a:ext cx="178276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3" name="Picture 9" descr="image (2)">
            <a:extLst>
              <a:ext uri="{FF2B5EF4-FFF2-40B4-BE49-F238E27FC236}">
                <a16:creationId xmlns:a16="http://schemas.microsoft.com/office/drawing/2014/main" id="{04768343-0C8B-4E63-BAF6-FF2E847443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4221163"/>
            <a:ext cx="16287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6" name="Picture 3" descr="GreenEggs_logo_print">
            <a:extLst>
              <a:ext uri="{FF2B5EF4-FFF2-40B4-BE49-F238E27FC236}">
                <a16:creationId xmlns:a16="http://schemas.microsoft.com/office/drawing/2014/main" id="{F97183A8-4154-4687-956C-F1B56D7E8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04813"/>
            <a:ext cx="1582737"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 Box 5">
            <a:extLst>
              <a:ext uri="{FF2B5EF4-FFF2-40B4-BE49-F238E27FC236}">
                <a16:creationId xmlns:a16="http://schemas.microsoft.com/office/drawing/2014/main" id="{D55D6C13-4D21-4C5A-A4AE-B06B8E0F553D}"/>
              </a:ext>
            </a:extLst>
          </p:cNvPr>
          <p:cNvSpPr txBox="1">
            <a:spLocks noChangeArrowheads="1"/>
          </p:cNvSpPr>
          <p:nvPr/>
        </p:nvSpPr>
        <p:spPr bwMode="auto">
          <a:xfrm>
            <a:off x="1187450" y="2565400"/>
            <a:ext cx="7200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endParaRPr lang="en-US" altLang="en-US" sz="1800"/>
          </a:p>
        </p:txBody>
      </p:sp>
      <p:sp>
        <p:nvSpPr>
          <p:cNvPr id="103428" name="Rectangle 7">
            <a:extLst>
              <a:ext uri="{FF2B5EF4-FFF2-40B4-BE49-F238E27FC236}">
                <a16:creationId xmlns:a16="http://schemas.microsoft.com/office/drawing/2014/main" id="{7E2605D9-B631-4C1C-A67A-46CBF7B4D7B5}"/>
              </a:ext>
            </a:extLst>
          </p:cNvPr>
          <p:cNvSpPr>
            <a:spLocks noChangeArrowheads="1"/>
          </p:cNvSpPr>
          <p:nvPr/>
        </p:nvSpPr>
        <p:spPr bwMode="auto">
          <a:xfrm>
            <a:off x="1476375" y="1498246"/>
            <a:ext cx="6119813" cy="434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2352" bIns="38088" anchor="ct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1800" b="1" dirty="0"/>
              <a:t>QUESTIONS</a:t>
            </a:r>
          </a:p>
          <a:p>
            <a:pPr algn="ctr" eaLnBrk="1" hangingPunct="1">
              <a:spcBef>
                <a:spcPct val="0"/>
              </a:spcBef>
              <a:buClrTx/>
              <a:buFontTx/>
              <a:buNone/>
            </a:pPr>
            <a:endParaRPr lang="en-AU" altLang="en-US" sz="1800" b="1" dirty="0"/>
          </a:p>
          <a:p>
            <a:pPr algn="ctr" eaLnBrk="1" hangingPunct="1">
              <a:spcBef>
                <a:spcPct val="0"/>
              </a:spcBef>
              <a:buClrTx/>
              <a:buFontTx/>
              <a:buNone/>
            </a:pPr>
            <a:r>
              <a:rPr lang="en-AU" altLang="en-US" sz="1800" dirty="0"/>
              <a:t>This Slideshow is intended to give you valuable information to support your experience at Green Eggs.  We are happy to talk to you if you have any questions or concerns about the content of this orientation package or any other matter.</a:t>
            </a:r>
          </a:p>
          <a:p>
            <a:pPr algn="ctr" eaLnBrk="1" hangingPunct="1">
              <a:spcBef>
                <a:spcPct val="0"/>
              </a:spcBef>
              <a:buClrTx/>
              <a:buFontTx/>
              <a:buNone/>
            </a:pPr>
            <a:endParaRPr lang="en-AU" altLang="en-US" sz="1800" dirty="0"/>
          </a:p>
          <a:p>
            <a:pPr algn="ctr" eaLnBrk="1" hangingPunct="1">
              <a:spcBef>
                <a:spcPct val="0"/>
              </a:spcBef>
              <a:buClrTx/>
              <a:buFontTx/>
              <a:buNone/>
            </a:pPr>
            <a:endParaRPr lang="en-AU" altLang="en-US" sz="1800" b="1" dirty="0"/>
          </a:p>
          <a:p>
            <a:pPr algn="ctr" eaLnBrk="1" hangingPunct="1">
              <a:spcBef>
                <a:spcPct val="0"/>
              </a:spcBef>
              <a:buClrTx/>
              <a:buFontTx/>
              <a:buNone/>
            </a:pPr>
            <a:r>
              <a:rPr lang="en-AU" altLang="en-US" sz="1800" b="1" dirty="0"/>
              <a:t>CONTACT US</a:t>
            </a:r>
          </a:p>
          <a:p>
            <a:pPr algn="ctr" eaLnBrk="1" hangingPunct="1">
              <a:spcBef>
                <a:spcPct val="0"/>
              </a:spcBef>
              <a:buClrTx/>
              <a:buFontTx/>
              <a:buNone/>
            </a:pPr>
            <a:endParaRPr lang="en-AU" altLang="en-US" sz="1800" b="1" dirty="0"/>
          </a:p>
          <a:p>
            <a:pPr algn="ctr" eaLnBrk="1" hangingPunct="1">
              <a:spcBef>
                <a:spcPct val="0"/>
              </a:spcBef>
              <a:buClrTx/>
              <a:buFontTx/>
              <a:buNone/>
            </a:pPr>
            <a:r>
              <a:rPr lang="en-AU" altLang="en-US" sz="1800" dirty="0"/>
              <a:t>Phone:  (07) 3349 3233</a:t>
            </a:r>
          </a:p>
          <a:p>
            <a:pPr algn="ctr" eaLnBrk="1" hangingPunct="1">
              <a:spcBef>
                <a:spcPct val="0"/>
              </a:spcBef>
              <a:buClrTx/>
              <a:buFontTx/>
              <a:buNone/>
            </a:pPr>
            <a:r>
              <a:rPr lang="en-AU" altLang="en-US" sz="1800" dirty="0"/>
              <a:t>Email:  </a:t>
            </a:r>
            <a:r>
              <a:rPr lang="en-AU" altLang="en-US" sz="1800" dirty="0">
                <a:hlinkClick r:id="rId4"/>
              </a:rPr>
              <a:t>director@greeneggschildcare.com.au</a:t>
            </a:r>
            <a:endParaRPr lang="en-AU" altLang="en-US" sz="1800" dirty="0"/>
          </a:p>
          <a:p>
            <a:pPr algn="ctr" eaLnBrk="1" hangingPunct="1">
              <a:spcBef>
                <a:spcPct val="0"/>
              </a:spcBef>
              <a:buClrTx/>
              <a:buFontTx/>
              <a:buNone/>
            </a:pPr>
            <a:r>
              <a:rPr lang="en-AU" altLang="en-US" sz="1800" dirty="0"/>
              <a:t>Address:  72-78 Ham Rd, Mansfield QLD 4122</a:t>
            </a:r>
          </a:p>
          <a:p>
            <a:pPr algn="ctr" eaLnBrk="1" hangingPunct="1">
              <a:spcBef>
                <a:spcPct val="0"/>
              </a:spcBef>
              <a:buClrTx/>
              <a:buFontTx/>
              <a:buNone/>
            </a:pPr>
            <a:endParaRPr lang="en-AU" altLang="en-US" sz="1800" dirty="0"/>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GreenEggs_logo_print">
            <a:extLst>
              <a:ext uri="{FF2B5EF4-FFF2-40B4-BE49-F238E27FC236}">
                <a16:creationId xmlns:a16="http://schemas.microsoft.com/office/drawing/2014/main" id="{FF2062B6-21A0-42FC-80A3-2ABFC7945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a:extLst>
              <a:ext uri="{FF2B5EF4-FFF2-40B4-BE49-F238E27FC236}">
                <a16:creationId xmlns:a16="http://schemas.microsoft.com/office/drawing/2014/main" id="{B80854AC-C88B-4B33-AA73-7AACCFA3E6BB}"/>
              </a:ext>
            </a:extLst>
          </p:cNvPr>
          <p:cNvSpPr>
            <a:spLocks noChangeArrowheads="1"/>
          </p:cNvSpPr>
          <p:nvPr/>
        </p:nvSpPr>
        <p:spPr bwMode="auto">
          <a:xfrm>
            <a:off x="611188" y="256540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22532" name="Rectangle 4">
            <a:extLst>
              <a:ext uri="{FF2B5EF4-FFF2-40B4-BE49-F238E27FC236}">
                <a16:creationId xmlns:a16="http://schemas.microsoft.com/office/drawing/2014/main" id="{448B4853-7620-42A6-AB60-DE8688EA4BED}"/>
              </a:ext>
            </a:extLst>
          </p:cNvPr>
          <p:cNvSpPr>
            <a:spLocks noChangeArrowheads="1"/>
          </p:cNvSpPr>
          <p:nvPr/>
        </p:nvSpPr>
        <p:spPr bwMode="auto">
          <a:xfrm>
            <a:off x="684213" y="908050"/>
            <a:ext cx="35274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latin typeface="Calibri" panose="020F0502020204030204" pitchFamily="34" charset="0"/>
              </a:rPr>
              <a:t>OWNA – PARENT MESSAGES</a:t>
            </a:r>
          </a:p>
        </p:txBody>
      </p:sp>
      <p:sp>
        <p:nvSpPr>
          <p:cNvPr id="22533" name="Rectangle 5">
            <a:extLst>
              <a:ext uri="{FF2B5EF4-FFF2-40B4-BE49-F238E27FC236}">
                <a16:creationId xmlns:a16="http://schemas.microsoft.com/office/drawing/2014/main" id="{7295820B-7883-45D1-9D99-5BC8D7FE1531}"/>
              </a:ext>
            </a:extLst>
          </p:cNvPr>
          <p:cNvSpPr>
            <a:spLocks noChangeArrowheads="1"/>
          </p:cNvSpPr>
          <p:nvPr/>
        </p:nvSpPr>
        <p:spPr bwMode="auto">
          <a:xfrm>
            <a:off x="623888" y="1611313"/>
            <a:ext cx="3303587"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 typeface="Wingdings" panose="05000000000000000000" pitchFamily="2" charset="2"/>
              <a:buNone/>
            </a:pPr>
            <a:r>
              <a:rPr lang="en-AU" altLang="en-US" sz="2400">
                <a:solidFill>
                  <a:srgbClr val="000099"/>
                </a:solidFill>
                <a:latin typeface="Calibri" panose="020F0502020204030204" pitchFamily="34" charset="0"/>
              </a:rPr>
              <a:t>One of the ways that we can send short messages and alerts to parents is via the OWNA App. </a:t>
            </a:r>
          </a:p>
          <a:p>
            <a:pPr eaLnBrk="1" hangingPunct="1">
              <a:spcBef>
                <a:spcPct val="0"/>
              </a:spcBef>
              <a:buClrTx/>
              <a:buFont typeface="Wingdings" panose="05000000000000000000" pitchFamily="2" charset="2"/>
              <a:buNone/>
            </a:pPr>
            <a:endParaRPr lang="en-AU" altLang="en-US" sz="2400">
              <a:solidFill>
                <a:srgbClr val="000099"/>
              </a:solidFill>
              <a:latin typeface="Calibri" panose="020F0502020204030204" pitchFamily="34" charset="0"/>
            </a:endParaRPr>
          </a:p>
          <a:p>
            <a:pPr eaLnBrk="1" hangingPunct="1">
              <a:spcBef>
                <a:spcPct val="0"/>
              </a:spcBef>
              <a:buClrTx/>
              <a:buFont typeface="Wingdings" panose="05000000000000000000" pitchFamily="2" charset="2"/>
              <a:buNone/>
            </a:pPr>
            <a:r>
              <a:rPr lang="en-AU" altLang="en-US" sz="2400">
                <a:solidFill>
                  <a:srgbClr val="000099"/>
                </a:solidFill>
                <a:latin typeface="Calibri" panose="020F0502020204030204" pitchFamily="34" charset="0"/>
              </a:rPr>
              <a:t>To see Notifications- select the “bell” within the OWNA App (tool bar at bottom of page).  New notifications will be shown with a red number beside the bell…</a:t>
            </a:r>
          </a:p>
          <a:p>
            <a:pPr eaLnBrk="1" hangingPunct="1">
              <a:spcBef>
                <a:spcPct val="0"/>
              </a:spcBef>
              <a:buClrTx/>
              <a:buFontTx/>
              <a:buNone/>
            </a:pPr>
            <a:endParaRPr lang="en-AU" altLang="en-US" sz="2400">
              <a:solidFill>
                <a:srgbClr val="000099"/>
              </a:solidFill>
              <a:latin typeface="Calibri" panose="020F0502020204030204" pitchFamily="34" charset="0"/>
            </a:endParaRPr>
          </a:p>
          <a:p>
            <a:pPr eaLnBrk="1" hangingPunct="1">
              <a:spcBef>
                <a:spcPct val="0"/>
              </a:spcBef>
              <a:buClrTx/>
              <a:buFontTx/>
              <a:buNone/>
            </a:pPr>
            <a:endParaRPr lang="en-AU" altLang="en-US" sz="2400">
              <a:solidFill>
                <a:srgbClr val="000099"/>
              </a:solidFill>
              <a:latin typeface="Calibri" panose="020F0502020204030204" pitchFamily="34" charset="0"/>
            </a:endParaRPr>
          </a:p>
        </p:txBody>
      </p:sp>
      <p:sp>
        <p:nvSpPr>
          <p:cNvPr id="22534" name="TextBox 1">
            <a:extLst>
              <a:ext uri="{FF2B5EF4-FFF2-40B4-BE49-F238E27FC236}">
                <a16:creationId xmlns:a16="http://schemas.microsoft.com/office/drawing/2014/main" id="{336726D6-3E76-4CDB-A153-11A1C12E3D4E}"/>
              </a:ext>
            </a:extLst>
          </p:cNvPr>
          <p:cNvSpPr txBox="1">
            <a:spLocks noChangeArrowheads="1"/>
          </p:cNvSpPr>
          <p:nvPr/>
        </p:nvSpPr>
        <p:spPr bwMode="auto">
          <a:xfrm>
            <a:off x="6732588" y="1425575"/>
            <a:ext cx="1868487"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AU" altLang="en-US" sz="2400">
                <a:solidFill>
                  <a:srgbClr val="000099"/>
                </a:solidFill>
                <a:latin typeface="Calibri" panose="020F0502020204030204" pitchFamily="34" charset="0"/>
              </a:rPr>
              <a:t>Note: Families should ensure that notifications are allowed and switched on for the OWNA App (via phone settings)</a:t>
            </a:r>
          </a:p>
        </p:txBody>
      </p:sp>
      <p:pic>
        <p:nvPicPr>
          <p:cNvPr id="22535" name="Picture 2">
            <a:extLst>
              <a:ext uri="{FF2B5EF4-FFF2-40B4-BE49-F238E27FC236}">
                <a16:creationId xmlns:a16="http://schemas.microsoft.com/office/drawing/2014/main" id="{72A15875-20D4-4E9C-BFE9-CD410CCB7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8" y="1068388"/>
            <a:ext cx="243205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2" descr="GreenEggs_logo_print">
            <a:extLst>
              <a:ext uri="{FF2B5EF4-FFF2-40B4-BE49-F238E27FC236}">
                <a16:creationId xmlns:a16="http://schemas.microsoft.com/office/drawing/2014/main" id="{388AC73E-53FA-47FD-BAB8-C2C9543D6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B7A98C14-4751-46C0-946E-DA6D213BCDCF}"/>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24580" name="Rectangle 4">
            <a:extLst>
              <a:ext uri="{FF2B5EF4-FFF2-40B4-BE49-F238E27FC236}">
                <a16:creationId xmlns:a16="http://schemas.microsoft.com/office/drawing/2014/main" id="{7B2D4CF9-4CD6-4111-88B7-010D9702ED09}"/>
              </a:ext>
            </a:extLst>
          </p:cNvPr>
          <p:cNvSpPr>
            <a:spLocks noChangeArrowheads="1"/>
          </p:cNvSpPr>
          <p:nvPr/>
        </p:nvSpPr>
        <p:spPr bwMode="auto">
          <a:xfrm>
            <a:off x="395288" y="4762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COMMUNICATION</a:t>
            </a:r>
          </a:p>
        </p:txBody>
      </p:sp>
      <p:sp>
        <p:nvSpPr>
          <p:cNvPr id="24581" name="Rectangle 5">
            <a:extLst>
              <a:ext uri="{FF2B5EF4-FFF2-40B4-BE49-F238E27FC236}">
                <a16:creationId xmlns:a16="http://schemas.microsoft.com/office/drawing/2014/main" id="{5A30740F-8EAD-4070-8E9D-9A6BA0ED37D8}"/>
              </a:ext>
            </a:extLst>
          </p:cNvPr>
          <p:cNvSpPr>
            <a:spLocks noChangeArrowheads="1"/>
          </p:cNvSpPr>
          <p:nvPr/>
        </p:nvSpPr>
        <p:spPr bwMode="auto">
          <a:xfrm>
            <a:off x="683419" y="1042470"/>
            <a:ext cx="7777162" cy="79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 typeface="Wingdings" panose="05000000000000000000" pitchFamily="2" charset="2"/>
              <a:buNone/>
            </a:pPr>
            <a:r>
              <a:rPr lang="en-AU" altLang="en-US" sz="1600" b="1" dirty="0">
                <a:solidFill>
                  <a:srgbClr val="000099"/>
                </a:solidFill>
              </a:rPr>
              <a:t>Communicating effectively and in a timely manner with families is extremely important to us.  We use the following methods to keep families informed:</a:t>
            </a:r>
          </a:p>
          <a:p>
            <a:pPr eaLnBrk="1" hangingPunct="1">
              <a:spcBef>
                <a:spcPct val="0"/>
              </a:spcBef>
              <a:buClrTx/>
              <a:buFont typeface="Wingdings" panose="05000000000000000000" pitchFamily="2" charset="2"/>
              <a:buNone/>
            </a:pPr>
            <a:endParaRPr lang="en-AU" altLang="en-US" sz="1600" b="1" dirty="0">
              <a:solidFill>
                <a:srgbClr val="000099"/>
              </a:solidFill>
            </a:endParaRPr>
          </a:p>
          <a:p>
            <a:pPr eaLnBrk="1" hangingPunct="1">
              <a:spcBef>
                <a:spcPct val="0"/>
              </a:spcBef>
              <a:buClrTx/>
              <a:buFont typeface="Wingdings" panose="05000000000000000000" pitchFamily="2" charset="2"/>
              <a:buChar char="v"/>
            </a:pPr>
            <a:r>
              <a:rPr lang="en-AU" altLang="en-US" sz="1600" b="1" dirty="0">
                <a:solidFill>
                  <a:srgbClr val="000099"/>
                </a:solidFill>
              </a:rPr>
              <a:t>OWNA</a:t>
            </a:r>
            <a:r>
              <a:rPr lang="en-AU" altLang="en-US" sz="1600" dirty="0">
                <a:solidFill>
                  <a:srgbClr val="000099"/>
                </a:solidFill>
              </a:rPr>
              <a:t> allows for two way communication between educators and parents and is a portal for important centre information.  This is our primary form of communication.</a:t>
            </a:r>
          </a:p>
          <a:p>
            <a:pPr eaLnBrk="1" hangingPunct="1">
              <a:spcBef>
                <a:spcPct val="0"/>
              </a:spcBef>
              <a:buClrTx/>
              <a:buFont typeface="Wingdings" panose="05000000000000000000" pitchFamily="2" charset="2"/>
              <a:buChar char="v"/>
            </a:pPr>
            <a:r>
              <a:rPr lang="en-AU" altLang="en-US" sz="1600" b="1" dirty="0">
                <a:solidFill>
                  <a:srgbClr val="000099"/>
                </a:solidFill>
              </a:rPr>
              <a:t>Email</a:t>
            </a:r>
            <a:r>
              <a:rPr lang="en-AU" altLang="en-US" sz="1600" dirty="0">
                <a:solidFill>
                  <a:srgbClr val="000099"/>
                </a:solidFill>
              </a:rPr>
              <a:t> our email addresses are:</a:t>
            </a:r>
          </a:p>
          <a:p>
            <a:pPr eaLnBrk="1" hangingPunct="1">
              <a:spcBef>
                <a:spcPct val="0"/>
              </a:spcBef>
              <a:buClrTx/>
              <a:buFont typeface="Wingdings" panose="05000000000000000000" pitchFamily="2" charset="2"/>
              <a:buChar char="v"/>
            </a:pPr>
            <a:endParaRPr lang="en-AU" altLang="en-US" sz="1600" dirty="0">
              <a:solidFill>
                <a:srgbClr val="000099"/>
              </a:solidFill>
            </a:endParaRPr>
          </a:p>
          <a:p>
            <a:pPr lvl="1" eaLnBrk="1" hangingPunct="1">
              <a:spcBef>
                <a:spcPct val="0"/>
              </a:spcBef>
              <a:buClrTx/>
              <a:buFont typeface="Wingdings" panose="05000000000000000000" pitchFamily="2" charset="2"/>
              <a:buChar char="v"/>
            </a:pPr>
            <a:r>
              <a:rPr lang="en-AU" altLang="en-US" sz="1600" dirty="0">
                <a:solidFill>
                  <a:srgbClr val="000099"/>
                </a:solidFill>
                <a:hlinkClick r:id="rId4"/>
              </a:rPr>
              <a:t>director@greeneggschildcare.com.au</a:t>
            </a:r>
            <a:r>
              <a:rPr lang="en-AU" altLang="en-US" sz="1600" dirty="0">
                <a:solidFill>
                  <a:srgbClr val="000099"/>
                </a:solidFill>
              </a:rPr>
              <a:t> (Centre Director)</a:t>
            </a:r>
          </a:p>
          <a:p>
            <a:pPr lvl="1" eaLnBrk="1" hangingPunct="1">
              <a:spcBef>
                <a:spcPct val="0"/>
              </a:spcBef>
              <a:buClrTx/>
              <a:buFont typeface="Wingdings" panose="05000000000000000000" pitchFamily="2" charset="2"/>
              <a:buChar char="v"/>
            </a:pPr>
            <a:r>
              <a:rPr lang="en-AU" altLang="en-US" sz="1600" dirty="0">
                <a:solidFill>
                  <a:srgbClr val="000099"/>
                </a:solidFill>
                <a:hlinkClick r:id="rId5"/>
              </a:rPr>
              <a:t>admin@greeneggschildcare.com.au</a:t>
            </a:r>
            <a:r>
              <a:rPr lang="en-AU" altLang="en-US" sz="1600" dirty="0">
                <a:solidFill>
                  <a:srgbClr val="000099"/>
                </a:solidFill>
              </a:rPr>
              <a:t> (Centre Admin)</a:t>
            </a:r>
          </a:p>
          <a:p>
            <a:pPr lvl="1" eaLnBrk="1" hangingPunct="1">
              <a:spcBef>
                <a:spcPct val="0"/>
              </a:spcBef>
              <a:buClrTx/>
              <a:buFont typeface="Wingdings" panose="05000000000000000000" pitchFamily="2" charset="2"/>
              <a:buChar char="v"/>
            </a:pPr>
            <a:r>
              <a:rPr lang="en-AU" altLang="en-US" sz="1600" dirty="0">
                <a:solidFill>
                  <a:srgbClr val="000099"/>
                </a:solidFill>
                <a:hlinkClick r:id="rId6"/>
              </a:rPr>
              <a:t>suzie@greeneggschildcare.com.au</a:t>
            </a:r>
            <a:r>
              <a:rPr lang="en-AU" altLang="en-US" sz="1600" dirty="0">
                <a:solidFill>
                  <a:srgbClr val="000099"/>
                </a:solidFill>
              </a:rPr>
              <a:t> (Owner)</a:t>
            </a:r>
          </a:p>
          <a:p>
            <a:pPr lvl="1" eaLnBrk="1" hangingPunct="1">
              <a:spcBef>
                <a:spcPct val="0"/>
              </a:spcBef>
              <a:buClrTx/>
              <a:buFont typeface="Wingdings" panose="05000000000000000000" pitchFamily="2" charset="2"/>
              <a:buChar char="v"/>
            </a:pPr>
            <a:r>
              <a:rPr lang="en-AU" altLang="en-US" sz="1600" dirty="0">
                <a:solidFill>
                  <a:srgbClr val="000099"/>
                </a:solidFill>
                <a:hlinkClick r:id="rId7"/>
              </a:rPr>
              <a:t>toddlers@greeneggchildcare.com.au</a:t>
            </a:r>
            <a:r>
              <a:rPr lang="en-AU" altLang="en-US" sz="1600" dirty="0">
                <a:solidFill>
                  <a:srgbClr val="000099"/>
                </a:solidFill>
              </a:rPr>
              <a:t> (Toddlers Room)</a:t>
            </a:r>
          </a:p>
          <a:p>
            <a:pPr lvl="1" eaLnBrk="1" hangingPunct="1">
              <a:spcBef>
                <a:spcPct val="0"/>
              </a:spcBef>
              <a:buClrTx/>
              <a:buFont typeface="Wingdings" panose="05000000000000000000" pitchFamily="2" charset="2"/>
              <a:buChar char="v"/>
            </a:pPr>
            <a:r>
              <a:rPr lang="en-AU" altLang="en-US" sz="1600" dirty="0">
                <a:solidFill>
                  <a:srgbClr val="000099"/>
                </a:solidFill>
                <a:hlinkClick r:id="rId8"/>
              </a:rPr>
              <a:t>seniortoddlers@greeneggschildcare.com.au</a:t>
            </a:r>
            <a:r>
              <a:rPr lang="en-AU" altLang="en-US" sz="1600" dirty="0">
                <a:solidFill>
                  <a:srgbClr val="000099"/>
                </a:solidFill>
              </a:rPr>
              <a:t> (Senior Toddlers Room)</a:t>
            </a:r>
          </a:p>
          <a:p>
            <a:pPr lvl="1" eaLnBrk="1" hangingPunct="1">
              <a:spcBef>
                <a:spcPct val="0"/>
              </a:spcBef>
              <a:buClrTx/>
              <a:buFont typeface="Wingdings" panose="05000000000000000000" pitchFamily="2" charset="2"/>
              <a:buChar char="v"/>
            </a:pPr>
            <a:r>
              <a:rPr lang="en-AU" altLang="en-US" sz="1600" dirty="0">
                <a:solidFill>
                  <a:srgbClr val="000099"/>
                </a:solidFill>
                <a:hlinkClick r:id="rId9"/>
              </a:rPr>
              <a:t>prekindy@greenggschildcare.com.au</a:t>
            </a:r>
            <a:r>
              <a:rPr lang="en-AU" altLang="en-US" sz="1600" dirty="0">
                <a:solidFill>
                  <a:srgbClr val="000099"/>
                </a:solidFill>
              </a:rPr>
              <a:t> (</a:t>
            </a:r>
            <a:r>
              <a:rPr lang="en-AU" altLang="en-US" sz="1600" dirty="0" err="1">
                <a:solidFill>
                  <a:srgbClr val="000099"/>
                </a:solidFill>
              </a:rPr>
              <a:t>PreKindy</a:t>
            </a:r>
            <a:r>
              <a:rPr lang="en-AU" altLang="en-US" sz="1600" dirty="0">
                <a:solidFill>
                  <a:srgbClr val="000099"/>
                </a:solidFill>
              </a:rPr>
              <a:t> Room)</a:t>
            </a:r>
          </a:p>
          <a:p>
            <a:pPr lvl="1" eaLnBrk="1" hangingPunct="1">
              <a:spcBef>
                <a:spcPct val="0"/>
              </a:spcBef>
              <a:buClrTx/>
              <a:buFont typeface="Wingdings" panose="05000000000000000000" pitchFamily="2" charset="2"/>
              <a:buChar char="v"/>
            </a:pPr>
            <a:r>
              <a:rPr lang="en-AU" altLang="en-US" sz="1600" dirty="0">
                <a:solidFill>
                  <a:srgbClr val="000099"/>
                </a:solidFill>
                <a:hlinkClick r:id="rId10"/>
              </a:rPr>
              <a:t>kindergarten@greeneggschildcare.com.au</a:t>
            </a:r>
            <a:r>
              <a:rPr lang="en-AU" altLang="en-US" sz="1600" dirty="0">
                <a:solidFill>
                  <a:srgbClr val="000099"/>
                </a:solidFill>
              </a:rPr>
              <a:t> (Kindergarten Room)</a:t>
            </a:r>
          </a:p>
          <a:p>
            <a:pPr lvl="1" eaLnBrk="1" hangingPunct="1">
              <a:spcBef>
                <a:spcPct val="0"/>
              </a:spcBef>
              <a:buClrTx/>
              <a:buFont typeface="Wingdings" panose="05000000000000000000" pitchFamily="2" charset="2"/>
              <a:buNone/>
            </a:pPr>
            <a:endParaRPr lang="en-AU" altLang="en-US" sz="1600" dirty="0">
              <a:solidFill>
                <a:srgbClr val="000099"/>
              </a:solidFill>
            </a:endParaRPr>
          </a:p>
          <a:p>
            <a:pPr eaLnBrk="1" hangingPunct="1">
              <a:spcBef>
                <a:spcPct val="0"/>
              </a:spcBef>
              <a:buClrTx/>
              <a:buFont typeface="Wingdings" panose="05000000000000000000" pitchFamily="2" charset="2"/>
              <a:buChar char="v"/>
            </a:pPr>
            <a:r>
              <a:rPr lang="en-AU" altLang="en-US" sz="1600" b="1" dirty="0">
                <a:solidFill>
                  <a:srgbClr val="000099"/>
                </a:solidFill>
              </a:rPr>
              <a:t>Newsletters </a:t>
            </a:r>
            <a:r>
              <a:rPr lang="en-AU" altLang="en-US" sz="1600" dirty="0">
                <a:solidFill>
                  <a:srgbClr val="000099"/>
                </a:solidFill>
              </a:rPr>
              <a:t>- we send out a quarterly newsletter via OWNA at the start of each term. (previous newsletters can be retrieved from this parent portal)</a:t>
            </a:r>
          </a:p>
          <a:p>
            <a:pPr eaLnBrk="1" hangingPunct="1">
              <a:spcBef>
                <a:spcPct val="0"/>
              </a:spcBef>
              <a:buClrTx/>
              <a:buFont typeface="Wingdings" panose="05000000000000000000" pitchFamily="2" charset="2"/>
              <a:buNone/>
            </a:pPr>
            <a:endParaRPr lang="en-AU" altLang="en-US" sz="1600" dirty="0">
              <a:solidFill>
                <a:srgbClr val="000099"/>
              </a:solidFill>
            </a:endParaRPr>
          </a:p>
          <a:p>
            <a:pPr eaLnBrk="1" hangingPunct="1">
              <a:spcBef>
                <a:spcPct val="0"/>
              </a:spcBef>
              <a:buClrTx/>
              <a:buFont typeface="Wingdings" panose="05000000000000000000" pitchFamily="2" charset="2"/>
              <a:buChar char="v"/>
            </a:pPr>
            <a:r>
              <a:rPr lang="en-AU" altLang="en-US" sz="1600" b="1" dirty="0">
                <a:solidFill>
                  <a:srgbClr val="000099"/>
                </a:solidFill>
              </a:rPr>
              <a:t>Facebook</a:t>
            </a:r>
            <a:r>
              <a:rPr lang="en-AU" altLang="en-US" sz="1600" dirty="0">
                <a:solidFill>
                  <a:srgbClr val="000099"/>
                </a:solidFill>
              </a:rPr>
              <a:t> – </a:t>
            </a:r>
            <a:r>
              <a:rPr lang="en-AU" altLang="en-US" sz="1600" dirty="0">
                <a:solidFill>
                  <a:srgbClr val="000099"/>
                </a:solidFill>
                <a:hlinkClick r:id="rId11"/>
              </a:rPr>
              <a:t>http://www.facebook.com/GreenEggsChildCare</a:t>
            </a:r>
            <a:endParaRPr lang="en-AU" altLang="en-US" sz="1600" dirty="0">
              <a:solidFill>
                <a:srgbClr val="000099"/>
              </a:solidFill>
            </a:endParaRPr>
          </a:p>
          <a:p>
            <a:pPr eaLnBrk="1" hangingPunct="1">
              <a:spcBef>
                <a:spcPct val="0"/>
              </a:spcBef>
              <a:buClrTx/>
              <a:buFont typeface="Wingdings" panose="05000000000000000000" pitchFamily="2" charset="2"/>
              <a:buNone/>
            </a:pPr>
            <a:endParaRPr lang="en-AU" altLang="en-US" sz="1600" dirty="0">
              <a:solidFill>
                <a:srgbClr val="000099"/>
              </a:solidFill>
            </a:endParaRPr>
          </a:p>
          <a:p>
            <a:pPr eaLnBrk="1" hangingPunct="1">
              <a:spcBef>
                <a:spcPct val="0"/>
              </a:spcBef>
              <a:buClrTx/>
              <a:buFont typeface="Wingdings" panose="05000000000000000000" pitchFamily="2" charset="2"/>
              <a:buChar char="v"/>
            </a:pPr>
            <a:r>
              <a:rPr lang="en-AU" altLang="en-US" sz="1600" b="1" dirty="0">
                <a:solidFill>
                  <a:srgbClr val="000099"/>
                </a:solidFill>
              </a:rPr>
              <a:t>Open Door Policy</a:t>
            </a:r>
            <a:r>
              <a:rPr lang="en-AU" altLang="en-US" sz="1600" dirty="0">
                <a:solidFill>
                  <a:srgbClr val="000099"/>
                </a:solidFill>
              </a:rPr>
              <a:t> – we will always make ourselves available for face-to-face parent meetings</a:t>
            </a:r>
          </a:p>
          <a:p>
            <a:pPr eaLnBrk="1" hangingPunct="1">
              <a:spcBef>
                <a:spcPct val="0"/>
              </a:spcBef>
              <a:buClrTx/>
              <a:buFontTx/>
              <a:buNone/>
            </a:pPr>
            <a:endParaRPr lang="en-AU" altLang="en-US" sz="1600" dirty="0">
              <a:solidFill>
                <a:srgbClr val="000099"/>
              </a:solidFill>
            </a:endParaRPr>
          </a:p>
          <a:p>
            <a:pPr eaLnBrk="1" hangingPunct="1">
              <a:spcBef>
                <a:spcPct val="0"/>
              </a:spcBef>
              <a:buClrTx/>
              <a:buFontTx/>
              <a:buNone/>
            </a:pPr>
            <a:endParaRPr lang="en-AU" altLang="en-US" sz="1600" dirty="0">
              <a:solidFill>
                <a:srgbClr val="000099"/>
              </a:solidFill>
            </a:endParaRPr>
          </a:p>
          <a:p>
            <a:pPr eaLnBrk="1" hangingPunct="1">
              <a:spcBef>
                <a:spcPct val="0"/>
              </a:spcBef>
              <a:buClrTx/>
              <a:buFontTx/>
              <a:buNone/>
            </a:pPr>
            <a:endParaRPr lang="en-AU" altLang="en-US" sz="1600" dirty="0">
              <a:solidFill>
                <a:srgbClr val="000099"/>
              </a:solidFill>
            </a:endParaRPr>
          </a:p>
          <a:p>
            <a:pPr eaLnBrk="1" hangingPunct="1">
              <a:spcBef>
                <a:spcPct val="0"/>
              </a:spcBef>
              <a:buClrTx/>
              <a:buFontTx/>
              <a:buNone/>
            </a:pPr>
            <a:endParaRPr lang="en-AU" altLang="en-US" sz="1600" dirty="0">
              <a:solidFill>
                <a:srgbClr val="000099"/>
              </a:solidFill>
            </a:endParaRPr>
          </a:p>
          <a:p>
            <a:pPr eaLnBrk="1" hangingPunct="1">
              <a:spcBef>
                <a:spcPct val="0"/>
              </a:spcBef>
              <a:buClrTx/>
              <a:buFontTx/>
              <a:buNone/>
            </a:pPr>
            <a:endParaRPr lang="en-AU" altLang="en-US" sz="1600" dirty="0">
              <a:solidFill>
                <a:srgbClr val="000099"/>
              </a:solidFill>
            </a:endParaRPr>
          </a:p>
          <a:p>
            <a:pPr eaLnBrk="1" hangingPunct="1">
              <a:spcBef>
                <a:spcPct val="0"/>
              </a:spcBef>
              <a:buClrTx/>
              <a:buFontTx/>
              <a:buNone/>
            </a:pPr>
            <a:endParaRPr lang="en-AU" altLang="en-US" sz="1600" dirty="0">
              <a:solidFill>
                <a:srgbClr val="000099"/>
              </a:solidFill>
            </a:endParaRPr>
          </a:p>
          <a:p>
            <a:pPr eaLnBrk="1" hangingPunct="1">
              <a:spcBef>
                <a:spcPct val="0"/>
              </a:spcBef>
              <a:buClrTx/>
              <a:buFontTx/>
              <a:buNone/>
            </a:pPr>
            <a:endParaRPr lang="en-AU" altLang="en-US" sz="1600" dirty="0">
              <a:solidFill>
                <a:srgbClr val="000099"/>
              </a:solidFill>
            </a:endParaRPr>
          </a:p>
          <a:p>
            <a:pPr eaLnBrk="1" hangingPunct="1">
              <a:spcBef>
                <a:spcPct val="0"/>
              </a:spcBef>
              <a:buClrTx/>
              <a:buFontTx/>
              <a:buNone/>
            </a:pPr>
            <a:endParaRPr lang="en-AU" altLang="en-US" sz="1600" dirty="0">
              <a:solidFill>
                <a:srgbClr val="000099"/>
              </a:solidFill>
            </a:endParaRPr>
          </a:p>
          <a:p>
            <a:pPr algn="ctr" eaLnBrk="1" hangingPunct="1">
              <a:spcBef>
                <a:spcPct val="0"/>
              </a:spcBef>
              <a:buClrTx/>
              <a:buFontTx/>
              <a:buNone/>
            </a:pPr>
            <a:endParaRPr lang="en-AU" altLang="en-US" sz="1600" dirty="0">
              <a:solidFill>
                <a:srgbClr val="000099"/>
              </a:solidFil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descr="GreenEggs_logo_print">
            <a:extLst>
              <a:ext uri="{FF2B5EF4-FFF2-40B4-BE49-F238E27FC236}">
                <a16:creationId xmlns:a16="http://schemas.microsoft.com/office/drawing/2014/main" id="{2404587A-C08F-416F-B05A-D10D5604C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4">
            <a:extLst>
              <a:ext uri="{FF2B5EF4-FFF2-40B4-BE49-F238E27FC236}">
                <a16:creationId xmlns:a16="http://schemas.microsoft.com/office/drawing/2014/main" id="{93666A9E-5A28-4F19-B8D5-E702174E1C71}"/>
              </a:ext>
            </a:extLst>
          </p:cNvPr>
          <p:cNvSpPr>
            <a:spLocks noChangeArrowheads="1"/>
          </p:cNvSpPr>
          <p:nvPr/>
        </p:nvSpPr>
        <p:spPr bwMode="auto">
          <a:xfrm>
            <a:off x="684213" y="90805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Parent Forms and Notice Periods</a:t>
            </a:r>
          </a:p>
        </p:txBody>
      </p:sp>
      <p:sp>
        <p:nvSpPr>
          <p:cNvPr id="26628" name="Rectangle 5">
            <a:extLst>
              <a:ext uri="{FF2B5EF4-FFF2-40B4-BE49-F238E27FC236}">
                <a16:creationId xmlns:a16="http://schemas.microsoft.com/office/drawing/2014/main" id="{B9563B4E-E1C5-44DF-8072-B3C38809C393}"/>
              </a:ext>
            </a:extLst>
          </p:cNvPr>
          <p:cNvSpPr>
            <a:spLocks noChangeArrowheads="1"/>
          </p:cNvSpPr>
          <p:nvPr/>
        </p:nvSpPr>
        <p:spPr bwMode="auto">
          <a:xfrm>
            <a:off x="827088" y="1557338"/>
            <a:ext cx="648176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 typeface="Wingdings" panose="05000000000000000000" pitchFamily="2" charset="2"/>
              <a:buChar char="v"/>
            </a:pPr>
            <a:r>
              <a:rPr lang="en-AU" altLang="en-US" sz="1600" dirty="0">
                <a:solidFill>
                  <a:srgbClr val="000099"/>
                </a:solidFill>
              </a:rPr>
              <a:t>Parent Forms can be obtained in OWNA.</a:t>
            </a:r>
          </a:p>
          <a:p>
            <a:pPr eaLnBrk="1" hangingPunct="1">
              <a:spcBef>
                <a:spcPct val="0"/>
              </a:spcBef>
              <a:buClrTx/>
              <a:buFont typeface="Wingdings" panose="05000000000000000000" pitchFamily="2" charset="2"/>
              <a:buNone/>
            </a:pPr>
            <a:endParaRPr lang="en-AU" altLang="en-US" sz="1600" dirty="0">
              <a:solidFill>
                <a:srgbClr val="000099"/>
              </a:solidFill>
            </a:endParaRPr>
          </a:p>
          <a:p>
            <a:pPr eaLnBrk="1" hangingPunct="1">
              <a:spcBef>
                <a:spcPct val="0"/>
              </a:spcBef>
              <a:buClrTx/>
              <a:buFont typeface="Wingdings" panose="05000000000000000000" pitchFamily="2" charset="2"/>
              <a:buChar char="v"/>
            </a:pPr>
            <a:r>
              <a:rPr lang="en-AU" altLang="en-US" sz="1600" dirty="0">
                <a:solidFill>
                  <a:srgbClr val="000099"/>
                </a:solidFill>
              </a:rPr>
              <a:t>Parent forms are required to advise us in writing of termination or change in enrolment (days), grievances etc.  In lieu of forms, we will also accept emails (however where information is missing, clarification may need to be sought)</a:t>
            </a:r>
          </a:p>
          <a:p>
            <a:pPr eaLnBrk="1" hangingPunct="1">
              <a:spcBef>
                <a:spcPct val="0"/>
              </a:spcBef>
              <a:buClrTx/>
              <a:buFont typeface="Wingdings" panose="05000000000000000000" pitchFamily="2" charset="2"/>
              <a:buChar char="v"/>
            </a:pPr>
            <a:endParaRPr lang="en-AU" altLang="en-US" sz="1600" dirty="0">
              <a:solidFill>
                <a:srgbClr val="000099"/>
              </a:solidFill>
            </a:endParaRPr>
          </a:p>
          <a:p>
            <a:pPr eaLnBrk="1" hangingPunct="1">
              <a:spcBef>
                <a:spcPct val="0"/>
              </a:spcBef>
              <a:buClrTx/>
              <a:buFont typeface="Wingdings" panose="05000000000000000000" pitchFamily="2" charset="2"/>
              <a:buNone/>
            </a:pPr>
            <a:r>
              <a:rPr lang="en-AU" altLang="en-US" sz="1800" b="1" dirty="0">
                <a:solidFill>
                  <a:srgbClr val="000099"/>
                </a:solidFill>
              </a:rPr>
              <a:t>Two weeks notice</a:t>
            </a:r>
          </a:p>
          <a:p>
            <a:pPr eaLnBrk="1" hangingPunct="1">
              <a:spcBef>
                <a:spcPct val="0"/>
              </a:spcBef>
              <a:buClrTx/>
              <a:buFont typeface="Wingdings" panose="05000000000000000000" pitchFamily="2" charset="2"/>
              <a:buChar char="v"/>
            </a:pPr>
            <a:r>
              <a:rPr lang="en-AU" altLang="en-US" sz="1600" dirty="0">
                <a:solidFill>
                  <a:srgbClr val="000099"/>
                </a:solidFill>
              </a:rPr>
              <a:t>Two week’s advance notice in writing of any cancellation or change to bookings is required.  </a:t>
            </a:r>
          </a:p>
          <a:p>
            <a:pPr eaLnBrk="1" hangingPunct="1">
              <a:spcBef>
                <a:spcPct val="0"/>
              </a:spcBef>
              <a:buClrTx/>
              <a:buFont typeface="Wingdings" panose="05000000000000000000" pitchFamily="2" charset="2"/>
              <a:buChar char="v"/>
            </a:pPr>
            <a:r>
              <a:rPr lang="en-AU" altLang="en-US" sz="1600" dirty="0">
                <a:solidFill>
                  <a:srgbClr val="000099"/>
                </a:solidFill>
              </a:rPr>
              <a:t>Fees will be charged in lieu of notice.</a:t>
            </a:r>
          </a:p>
          <a:p>
            <a:pPr eaLnBrk="1" hangingPunct="1">
              <a:spcBef>
                <a:spcPct val="0"/>
              </a:spcBef>
              <a:buClrTx/>
              <a:buFont typeface="Wingdings" panose="05000000000000000000" pitchFamily="2" charset="2"/>
              <a:buChar char="v"/>
            </a:pPr>
            <a:r>
              <a:rPr lang="en-AU" altLang="en-US" sz="1600" dirty="0">
                <a:solidFill>
                  <a:srgbClr val="000099"/>
                </a:solidFill>
              </a:rPr>
              <a:t>Note that Child Care Subsidy (CCS) entitlements will cease on your last day of attendance at the centre.</a:t>
            </a:r>
            <a:r>
              <a:rPr lang="en-AU" altLang="en-US" sz="2000" dirty="0">
                <a:solidFill>
                  <a:srgbClr val="000099"/>
                </a:solidFill>
              </a:rPr>
              <a:t> </a:t>
            </a:r>
          </a:p>
          <a:p>
            <a:pPr eaLnBrk="1" hangingPunct="1">
              <a:spcBef>
                <a:spcPct val="0"/>
              </a:spcBef>
              <a:buClrTx/>
              <a:buFont typeface="Wingdings" panose="05000000000000000000" pitchFamily="2" charset="2"/>
              <a:buChar char="v"/>
            </a:pPr>
            <a:endParaRPr lang="en-AU" altLang="en-US" sz="1800" dirty="0">
              <a:solidFill>
                <a:srgbClr val="000099"/>
              </a:solidFill>
            </a:endParaRPr>
          </a:p>
          <a:p>
            <a:pPr algn="ctr" eaLnBrk="1" hangingPunct="1">
              <a:spcBef>
                <a:spcPct val="0"/>
              </a:spcBef>
              <a:buClrTx/>
              <a:buFontTx/>
              <a:buNone/>
            </a:pPr>
            <a:endParaRPr lang="en-AU" altLang="en-US" sz="1600" dirty="0">
              <a:solidFill>
                <a:srgbClr val="000099"/>
              </a:solidFill>
            </a:endParaRPr>
          </a:p>
          <a:p>
            <a:pPr algn="ctr" eaLnBrk="1" hangingPunct="1">
              <a:spcBef>
                <a:spcPct val="0"/>
              </a:spcBef>
              <a:buClrTx/>
              <a:buFontTx/>
              <a:buNone/>
            </a:pPr>
            <a:endParaRPr lang="en-AU" altLang="en-US" sz="1600" dirty="0">
              <a:solidFill>
                <a:srgbClr val="000099"/>
              </a:solidFill>
            </a:endParaRPr>
          </a:p>
        </p:txBody>
      </p:sp>
      <p:pic>
        <p:nvPicPr>
          <p:cNvPr id="26629" name="Picture 5" descr="OWNA Childcare Apps - Best Childcare App &amp; It's FREE">
            <a:extLst>
              <a:ext uri="{FF2B5EF4-FFF2-40B4-BE49-F238E27FC236}">
                <a16:creationId xmlns:a16="http://schemas.microsoft.com/office/drawing/2014/main" id="{5184863C-0567-40E9-AF48-0B4A17BC6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3463" y="1704975"/>
            <a:ext cx="9461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descr="GreenEggs_logo_print">
            <a:extLst>
              <a:ext uri="{FF2B5EF4-FFF2-40B4-BE49-F238E27FC236}">
                <a16:creationId xmlns:a16="http://schemas.microsoft.com/office/drawing/2014/main" id="{7FD5EDC8-D47B-4507-8A62-FE31CBB4F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89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a:extLst>
              <a:ext uri="{FF2B5EF4-FFF2-40B4-BE49-F238E27FC236}">
                <a16:creationId xmlns:a16="http://schemas.microsoft.com/office/drawing/2014/main" id="{B15FC116-4259-4092-800D-73C94CAD3144}"/>
              </a:ext>
            </a:extLst>
          </p:cNvPr>
          <p:cNvSpPr>
            <a:spLocks noChangeArrowheads="1"/>
          </p:cNvSpPr>
          <p:nvPr/>
        </p:nvSpPr>
        <p:spPr bwMode="auto">
          <a:xfrm>
            <a:off x="611188" y="26368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28676" name="Rectangle 4">
            <a:extLst>
              <a:ext uri="{FF2B5EF4-FFF2-40B4-BE49-F238E27FC236}">
                <a16:creationId xmlns:a16="http://schemas.microsoft.com/office/drawing/2014/main" id="{94905AF5-CB41-4CB7-816A-99E815FDB04A}"/>
              </a:ext>
            </a:extLst>
          </p:cNvPr>
          <p:cNvSpPr>
            <a:spLocks noChangeArrowheads="1"/>
          </p:cNvSpPr>
          <p:nvPr/>
        </p:nvSpPr>
        <p:spPr bwMode="auto">
          <a:xfrm>
            <a:off x="539750" y="404813"/>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600">
                <a:solidFill>
                  <a:srgbClr val="FF0000"/>
                </a:solidFill>
              </a:rPr>
              <a:t>Holidays &amp; Absences</a:t>
            </a:r>
          </a:p>
        </p:txBody>
      </p:sp>
      <p:sp>
        <p:nvSpPr>
          <p:cNvPr id="28677" name="Rectangle 5">
            <a:extLst>
              <a:ext uri="{FF2B5EF4-FFF2-40B4-BE49-F238E27FC236}">
                <a16:creationId xmlns:a16="http://schemas.microsoft.com/office/drawing/2014/main" id="{3807C39F-DF00-4672-AD11-E9B3D4CE2918}"/>
              </a:ext>
            </a:extLst>
          </p:cNvPr>
          <p:cNvSpPr>
            <a:spLocks noChangeArrowheads="1"/>
          </p:cNvSpPr>
          <p:nvPr/>
        </p:nvSpPr>
        <p:spPr bwMode="auto">
          <a:xfrm>
            <a:off x="755650" y="1052513"/>
            <a:ext cx="7777163"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AU" altLang="en-US" sz="1600" b="1" dirty="0">
                <a:solidFill>
                  <a:srgbClr val="000099"/>
                </a:solidFill>
              </a:rPr>
              <a:t>Holiday Subsidy</a:t>
            </a:r>
            <a:endParaRPr lang="en-AU" altLang="en-US" sz="1600" b="1" i="1" dirty="0">
              <a:solidFill>
                <a:srgbClr val="000099"/>
              </a:solidFill>
            </a:endParaRPr>
          </a:p>
          <a:p>
            <a:pPr eaLnBrk="1" hangingPunct="1">
              <a:spcBef>
                <a:spcPct val="0"/>
              </a:spcBef>
              <a:buClrTx/>
              <a:buFontTx/>
              <a:buNone/>
            </a:pPr>
            <a:r>
              <a:rPr lang="en-AU" altLang="en-US" sz="1400" dirty="0">
                <a:solidFill>
                  <a:srgbClr val="000099"/>
                </a:solidFill>
              </a:rPr>
              <a:t>Holiday rates are available at a subsidised rate of $10.00 per day (reduction on full rate), for all leave (excluding public holidays).  Holiday relief is available provided that:</a:t>
            </a:r>
          </a:p>
          <a:p>
            <a:pPr eaLnBrk="1" hangingPunct="1">
              <a:spcBef>
                <a:spcPct val="0"/>
              </a:spcBef>
              <a:buClrTx/>
              <a:buFont typeface="Wingdings" panose="05000000000000000000" pitchFamily="2" charset="2"/>
              <a:buChar char="v"/>
            </a:pPr>
            <a:r>
              <a:rPr lang="en-AU" altLang="en-US" sz="1400" dirty="0">
                <a:solidFill>
                  <a:srgbClr val="000099"/>
                </a:solidFill>
              </a:rPr>
              <a:t>two weeks notice in writing is given – via OWNA</a:t>
            </a:r>
          </a:p>
          <a:p>
            <a:pPr eaLnBrk="1" hangingPunct="1">
              <a:spcBef>
                <a:spcPct val="0"/>
              </a:spcBef>
              <a:buClrTx/>
              <a:buFont typeface="Wingdings" panose="05000000000000000000" pitchFamily="2" charset="2"/>
              <a:buChar char="v"/>
            </a:pPr>
            <a:r>
              <a:rPr lang="en-AU" altLang="en-US" sz="1400" dirty="0">
                <a:solidFill>
                  <a:srgbClr val="000099"/>
                </a:solidFill>
              </a:rPr>
              <a:t>fees are up to date at the commencement of the holiday period i.e. two weeks in advance.</a:t>
            </a:r>
          </a:p>
          <a:p>
            <a:pPr eaLnBrk="1" hangingPunct="1">
              <a:spcBef>
                <a:spcPct val="0"/>
              </a:spcBef>
              <a:buClrTx/>
              <a:buFont typeface="Wingdings" panose="05000000000000000000" pitchFamily="2" charset="2"/>
              <a:buNone/>
            </a:pPr>
            <a:endParaRPr lang="en-AU" altLang="en-US" sz="1400" i="1" dirty="0">
              <a:solidFill>
                <a:srgbClr val="000099"/>
              </a:solidFill>
            </a:endParaRPr>
          </a:p>
          <a:p>
            <a:pPr eaLnBrk="1" hangingPunct="1">
              <a:spcBef>
                <a:spcPct val="0"/>
              </a:spcBef>
              <a:buClrTx/>
              <a:buFont typeface="Wingdings" panose="05000000000000000000" pitchFamily="2" charset="2"/>
              <a:buNone/>
            </a:pPr>
            <a:r>
              <a:rPr lang="en-AU" altLang="en-US" sz="1600" b="1" dirty="0">
                <a:solidFill>
                  <a:srgbClr val="000099"/>
                </a:solidFill>
              </a:rPr>
              <a:t>Allowable Absences</a:t>
            </a:r>
          </a:p>
          <a:p>
            <a:pPr eaLnBrk="1" hangingPunct="1">
              <a:spcBef>
                <a:spcPct val="0"/>
              </a:spcBef>
              <a:buClrTx/>
              <a:buFont typeface="Wingdings" panose="05000000000000000000" pitchFamily="2" charset="2"/>
              <a:buNone/>
            </a:pPr>
            <a:r>
              <a:rPr lang="en-AU" altLang="en-US" sz="1400" dirty="0">
                <a:solidFill>
                  <a:srgbClr val="000099"/>
                </a:solidFill>
              </a:rPr>
              <a:t>Parents who receive government assistance are entitled to 42 days of government subsidised fees (CCS) for absences (including holidays &amp; public holidays) per financial year, after which full fees may be payable. Once your 42 days absence quota has been reached, additional absences may be subsidised with supporting documentation </a:t>
            </a:r>
            <a:r>
              <a:rPr lang="en-AU" altLang="en-US" sz="1400" dirty="0" err="1">
                <a:solidFill>
                  <a:srgbClr val="000099"/>
                </a:solidFill>
              </a:rPr>
              <a:t>ie</a:t>
            </a:r>
            <a:r>
              <a:rPr lang="en-AU" altLang="en-US" sz="1400" dirty="0">
                <a:solidFill>
                  <a:srgbClr val="000099"/>
                </a:solidFill>
              </a:rPr>
              <a:t> medical certificates for absences due to illness, when submitted, will ensure that you receive CCS for these additional absences.</a:t>
            </a:r>
          </a:p>
          <a:p>
            <a:pPr eaLnBrk="1" hangingPunct="1">
              <a:spcBef>
                <a:spcPct val="0"/>
              </a:spcBef>
              <a:buClrTx/>
              <a:buFont typeface="Wingdings" panose="05000000000000000000" pitchFamily="2" charset="2"/>
              <a:buNone/>
            </a:pPr>
            <a:r>
              <a:rPr lang="en-AU" altLang="en-US" sz="1400" dirty="0">
                <a:solidFill>
                  <a:srgbClr val="000099"/>
                </a:solidFill>
              </a:rPr>
              <a:t>Note that your child’s accumulated absences are included on weekly statements.  This data is maintained by the Family Assistance Office and balances will be transferred to Green Eggs from previous centres that your child may have attended prior to commencement at Green Eggs.</a:t>
            </a:r>
          </a:p>
          <a:p>
            <a:pPr eaLnBrk="1" hangingPunct="1">
              <a:spcBef>
                <a:spcPct val="0"/>
              </a:spcBef>
              <a:buClrTx/>
              <a:buFontTx/>
              <a:buNone/>
            </a:pPr>
            <a:endParaRPr lang="en-AU" altLang="en-US" sz="1400" dirty="0">
              <a:solidFill>
                <a:srgbClr val="000099"/>
              </a:solidFill>
            </a:endParaRPr>
          </a:p>
          <a:p>
            <a:pPr eaLnBrk="1" hangingPunct="1">
              <a:spcBef>
                <a:spcPct val="0"/>
              </a:spcBef>
              <a:buClrTx/>
              <a:buFontTx/>
              <a:buNone/>
            </a:pPr>
            <a:r>
              <a:rPr lang="en-AU" altLang="en-US" sz="1600" b="1" dirty="0">
                <a:solidFill>
                  <a:srgbClr val="000099"/>
                </a:solidFill>
              </a:rPr>
              <a:t>Sick Days and Public Holidays</a:t>
            </a:r>
          </a:p>
          <a:p>
            <a:pPr eaLnBrk="1" hangingPunct="1">
              <a:spcBef>
                <a:spcPct val="0"/>
              </a:spcBef>
              <a:buClrTx/>
              <a:buFontTx/>
              <a:buNone/>
            </a:pPr>
            <a:r>
              <a:rPr lang="en-AU" altLang="en-US" sz="1400" dirty="0">
                <a:solidFill>
                  <a:srgbClr val="000099"/>
                </a:solidFill>
              </a:rPr>
              <a:t>If your child is absent at any time, or if your child’s day falls on a public holiday, normal fees must be paid for those days. To receive CCS, you must sign for these days.</a:t>
            </a:r>
          </a:p>
          <a:p>
            <a:pPr eaLnBrk="1" hangingPunct="1">
              <a:spcBef>
                <a:spcPct val="0"/>
              </a:spcBef>
              <a:buClrTx/>
              <a:buFontTx/>
              <a:buNone/>
            </a:pPr>
            <a:endParaRPr lang="en-AU" altLang="en-US" sz="1400" b="1" dirty="0">
              <a:solidFill>
                <a:srgbClr val="000099"/>
              </a:solidFill>
            </a:endParaRPr>
          </a:p>
          <a:p>
            <a:pPr eaLnBrk="1" hangingPunct="1">
              <a:spcBef>
                <a:spcPct val="0"/>
              </a:spcBef>
              <a:buClrTx/>
              <a:buFontTx/>
              <a:buNone/>
            </a:pPr>
            <a:r>
              <a:rPr lang="en-AU" altLang="en-US" sz="1600" b="1" dirty="0">
                <a:solidFill>
                  <a:srgbClr val="000099"/>
                </a:solidFill>
              </a:rPr>
              <a:t>Make Up Days</a:t>
            </a:r>
          </a:p>
          <a:p>
            <a:pPr eaLnBrk="1" hangingPunct="1">
              <a:spcBef>
                <a:spcPct val="0"/>
              </a:spcBef>
              <a:buClrTx/>
              <a:buFontTx/>
              <a:buNone/>
            </a:pPr>
            <a:r>
              <a:rPr lang="en-AU" altLang="en-US" sz="1400" dirty="0">
                <a:solidFill>
                  <a:srgbClr val="000099"/>
                </a:solidFill>
              </a:rPr>
              <a:t>The Centre does not offer Make Up days.</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GreenEggs_logo_print">
            <a:extLst>
              <a:ext uri="{FF2B5EF4-FFF2-40B4-BE49-F238E27FC236}">
                <a16:creationId xmlns:a16="http://schemas.microsoft.com/office/drawing/2014/main" id="{D80AA8BA-D628-4A22-A385-AD8EF039A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74613"/>
            <a:ext cx="15827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a:extLst>
              <a:ext uri="{FF2B5EF4-FFF2-40B4-BE49-F238E27FC236}">
                <a16:creationId xmlns:a16="http://schemas.microsoft.com/office/drawing/2014/main" id="{CB9E932A-0EC5-420A-9D30-785E54E026C5}"/>
              </a:ext>
            </a:extLst>
          </p:cNvPr>
          <p:cNvSpPr>
            <a:spLocks noChangeArrowheads="1"/>
          </p:cNvSpPr>
          <p:nvPr/>
        </p:nvSpPr>
        <p:spPr bwMode="auto">
          <a:xfrm>
            <a:off x="611188" y="256540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000">
              <a:solidFill>
                <a:srgbClr val="000099"/>
              </a:solidFill>
            </a:endParaRPr>
          </a:p>
        </p:txBody>
      </p:sp>
      <p:sp>
        <p:nvSpPr>
          <p:cNvPr id="30724" name="Rectangle 4">
            <a:extLst>
              <a:ext uri="{FF2B5EF4-FFF2-40B4-BE49-F238E27FC236}">
                <a16:creationId xmlns:a16="http://schemas.microsoft.com/office/drawing/2014/main" id="{D51F9C8C-D41D-4046-9C5A-05F0E1E6D4BB}"/>
              </a:ext>
            </a:extLst>
          </p:cNvPr>
          <p:cNvSpPr>
            <a:spLocks noChangeArrowheads="1"/>
          </p:cNvSpPr>
          <p:nvPr/>
        </p:nvSpPr>
        <p:spPr bwMode="auto">
          <a:xfrm>
            <a:off x="107950" y="63023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3600">
                <a:solidFill>
                  <a:srgbClr val="FF0000"/>
                </a:solidFill>
                <a:latin typeface="Calibri" panose="020F0502020204030204" pitchFamily="34" charset="0"/>
              </a:rPr>
              <a:t>N</a:t>
            </a:r>
            <a:r>
              <a:rPr lang="en-AU" altLang="en-US" sz="3600">
                <a:solidFill>
                  <a:srgbClr val="FF0000"/>
                </a:solidFill>
                <a:latin typeface="Calibri" panose="020F0502020204030204" pitchFamily="34" charset="0"/>
              </a:rPr>
              <a:t>OTIFYING THE CENTRE OF LEAVE</a:t>
            </a:r>
          </a:p>
        </p:txBody>
      </p:sp>
      <p:pic>
        <p:nvPicPr>
          <p:cNvPr id="30725" name="Picture 11">
            <a:extLst>
              <a:ext uri="{FF2B5EF4-FFF2-40B4-BE49-F238E27FC236}">
                <a16:creationId xmlns:a16="http://schemas.microsoft.com/office/drawing/2014/main" id="{AD8A1B23-6A8B-4E73-B753-BB8E06C93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527" t="33211" r="28021" b="10170"/>
          <a:stretch>
            <a:fillRect/>
          </a:stretch>
        </p:blipFill>
        <p:spPr bwMode="auto">
          <a:xfrm>
            <a:off x="827088" y="1189038"/>
            <a:ext cx="6913562"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22" descr="OWNA Childcare Apps - Best Childcare App &amp; It's FREE">
            <a:extLst>
              <a:ext uri="{FF2B5EF4-FFF2-40B4-BE49-F238E27FC236}">
                <a16:creationId xmlns:a16="http://schemas.microsoft.com/office/drawing/2014/main" id="{0C9A5B67-42BB-4045-B9A8-F77EA36F70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0100" y="1273175"/>
            <a:ext cx="9461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theme/theme1.xml><?xml version="1.0" encoding="utf-8"?>
<a:theme xmlns:a="http://schemas.openxmlformats.org/drawingml/2006/main" name="Watermark">
  <a:themeElements>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753FAC2129D64ABB715EEF851A2FFF" ma:contentTypeVersion="16" ma:contentTypeDescription="Create a new document." ma:contentTypeScope="" ma:versionID="b622675c5e79784c4acaec2ffa736c12">
  <xsd:schema xmlns:xsd="http://www.w3.org/2001/XMLSchema" xmlns:xs="http://www.w3.org/2001/XMLSchema" xmlns:p="http://schemas.microsoft.com/office/2006/metadata/properties" xmlns:ns2="d8660938-17fc-4562-9bc7-b3e412c240f4" xmlns:ns3="69af097d-e754-4b90-82ae-c9388c4e0463" targetNamespace="http://schemas.microsoft.com/office/2006/metadata/properties" ma:root="true" ma:fieldsID="035021a574b3d21c3323ebc93a32a03f" ns2:_="" ns3:_="">
    <xsd:import namespace="d8660938-17fc-4562-9bc7-b3e412c240f4"/>
    <xsd:import namespace="69af097d-e754-4b90-82ae-c9388c4e04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660938-17fc-4562-9bc7-b3e412c24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ae35068-3e93-4830-bbf7-40e8a5a97b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af097d-e754-4b90-82ae-c9388c4e0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4c091a4-4f7f-4ef3-a0b8-cb3e9ce12ab9}" ma:internalName="TaxCatchAll" ma:showField="CatchAllData" ma:web="69af097d-e754-4b90-82ae-c9388c4e0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9af097d-e754-4b90-82ae-c9388c4e0463" xsi:nil="true"/>
    <lcf76f155ced4ddcb4097134ff3c332f xmlns="d8660938-17fc-4562-9bc7-b3e412c240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307E9F-6CE2-4CFD-9175-B57B898683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660938-17fc-4562-9bc7-b3e412c240f4"/>
    <ds:schemaRef ds:uri="69af097d-e754-4b90-82ae-c9388c4e04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A18B15-4117-4E3E-866B-2B0E3686BF11}">
  <ds:schemaRefs>
    <ds:schemaRef ds:uri="http://schemas.microsoft.com/sharepoint/v3/contenttype/forms"/>
  </ds:schemaRefs>
</ds:datastoreItem>
</file>

<file path=customXml/itemProps3.xml><?xml version="1.0" encoding="utf-8"?>
<ds:datastoreItem xmlns:ds="http://schemas.openxmlformats.org/officeDocument/2006/customXml" ds:itemID="{375241DA-D8E2-48BE-96FD-87A8688E5064}">
  <ds:schemaRefs>
    <ds:schemaRef ds:uri="http://schemas.microsoft.com/office/2006/documentManagement/types"/>
    <ds:schemaRef ds:uri="http://schemas.openxmlformats.org/package/2006/metadata/core-properties"/>
    <ds:schemaRef ds:uri="http://www.w3.org/XML/1998/namespace"/>
    <ds:schemaRef ds:uri="http://purl.org/dc/dcmitype/"/>
    <ds:schemaRef ds:uri="http://schemas.microsoft.com/office/infopath/2007/PartnerControls"/>
    <ds:schemaRef ds:uri="http://purl.org/dc/terms/"/>
    <ds:schemaRef ds:uri="http://schemas.microsoft.com/office/2006/metadata/properties"/>
    <ds:schemaRef ds:uri="69af097d-e754-4b90-82ae-c9388c4e0463"/>
    <ds:schemaRef ds:uri="d8660938-17fc-4562-9bc7-b3e412c240f4"/>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Watermark</Template>
  <TotalTime>135</TotalTime>
  <Words>5022</Words>
  <Application>Microsoft Office PowerPoint</Application>
  <PresentationFormat>On-screen Show (4:3)</PresentationFormat>
  <Paragraphs>559</Paragraphs>
  <Slides>43</Slides>
  <Notes>41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Watermark</vt:lpstr>
      <vt:lpstr>PARENT ORIENTATION</vt:lpstr>
      <vt:lpstr>                  WELCOME  Dear Parents,  Welcome to Green Eggs Early Childhood Centre, we look forward to getting to know your family and we sincerely hope that your stay with us will prove both enjoyable and rewarding.  Please allow 10 minutes to review the important parent orientation information contained in this Slideshow.   As always, we are available to answer any questions that you may have about this orientation or any other matter regarding Green Eggs.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OWNA Creating Medication Record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 IN SHEETS</dc:title>
  <dc:creator>Suzie</dc:creator>
  <cp:lastModifiedBy>Suzie</cp:lastModifiedBy>
  <cp:revision>61</cp:revision>
  <cp:lastPrinted>2022-08-03T02:29:29Z</cp:lastPrinted>
  <dcterms:created xsi:type="dcterms:W3CDTF">2013-02-20T01:06:50Z</dcterms:created>
  <dcterms:modified xsi:type="dcterms:W3CDTF">2023-08-04T02:45:16Z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0x0101004D753FAC2129D64ABB715EEF851A2FFF</vt:lpwstr>
  </property>
  <property fmtid="{D5CDD505-2E9C-101B-9397-08002B2CF9AE}" pid="3" name="MediaServiceImageTags">
    <vt:lpwstr/>
  </property>
</Properties>
</file>